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24"/>
  </p:notesMasterIdLst>
  <p:sldIdLst>
    <p:sldId id="256" r:id="rId2"/>
    <p:sldId id="301" r:id="rId3"/>
    <p:sldId id="264" r:id="rId4"/>
    <p:sldId id="300" r:id="rId5"/>
    <p:sldId id="302" r:id="rId6"/>
    <p:sldId id="311" r:id="rId7"/>
    <p:sldId id="319" r:id="rId8"/>
    <p:sldId id="320" r:id="rId9"/>
    <p:sldId id="321" r:id="rId10"/>
    <p:sldId id="322" r:id="rId11"/>
    <p:sldId id="314" r:id="rId12"/>
    <p:sldId id="312" r:id="rId13"/>
    <p:sldId id="303" r:id="rId14"/>
    <p:sldId id="304" r:id="rId15"/>
    <p:sldId id="308" r:id="rId16"/>
    <p:sldId id="306" r:id="rId17"/>
    <p:sldId id="313" r:id="rId18"/>
    <p:sldId id="307" r:id="rId19"/>
    <p:sldId id="309" r:id="rId20"/>
    <p:sldId id="323" r:id="rId21"/>
    <p:sldId id="310" r:id="rId22"/>
    <p:sldId id="293" r:id="rId23"/>
  </p:sldIdLst>
  <p:sldSz cx="24377650" cy="13716000"/>
  <p:notesSz cx="6858000" cy="9144000"/>
  <p:embeddedFontLst>
    <p:embeddedFont>
      <p:font typeface="Lato" panose="020B0604020202020204" charset="0"/>
      <p:regular r:id="rId25"/>
      <p:bold r:id="rId26"/>
      <p:italic r:id="rId27"/>
      <p:boldItalic r:id="rId28"/>
    </p:embeddedFont>
    <p:embeddedFont>
      <p:font typeface="Roboto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20E"/>
    <a:srgbClr val="E69E00"/>
    <a:srgbClr val="03D1AF"/>
    <a:srgbClr val="00B7D5"/>
    <a:srgbClr val="474747"/>
    <a:srgbClr val="426A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D15E0C-936E-4FB9-9D71-BE81C4023EBF}" v="575" dt="2021-11-06T18:42:31.868"/>
  </p1510:revLst>
</p1510:revInfo>
</file>

<file path=ppt/tableStyles.xml><?xml version="1.0" encoding="utf-8"?>
<a:tblStyleLst xmlns:a="http://schemas.openxmlformats.org/drawingml/2006/main" def="{D80084EE-DE4F-4AA1-8582-24E81109C8D4}">
  <a:tblStyle styleId="{D80084EE-DE4F-4AA1-8582-24E81109C8D4}" styleName="Table_0">
    <a:wholeTbl>
      <a:tcTxStyle b="off" i="off">
        <a:font>
          <a:latin typeface="Lato Light"/>
          <a:ea typeface="Lato Light"/>
          <a:cs typeface="Lato Ligh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7F2"/>
          </a:solidFill>
        </a:fill>
      </a:tcStyle>
    </a:wholeTbl>
    <a:band1H>
      <a:tcTxStyle/>
      <a:tcStyle>
        <a:tcBdr/>
        <a:fill>
          <a:solidFill>
            <a:srgbClr val="CAEEE3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EEE3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Lato Light"/>
          <a:ea typeface="Lato Light"/>
          <a:cs typeface="Lato Light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Lato Light"/>
          <a:ea typeface="Lato Light"/>
          <a:cs typeface="Lato Light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Lato Light"/>
          <a:ea typeface="Lato Light"/>
          <a:cs typeface="Lato Ligh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Lato Light"/>
          <a:ea typeface="Lato Light"/>
          <a:cs typeface="Lato Ligh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144" autoAdjust="0"/>
  </p:normalViewPr>
  <p:slideViewPr>
    <p:cSldViewPr snapToGrid="0">
      <p:cViewPr varScale="1">
        <p:scale>
          <a:sx n="45" d="100"/>
          <a:sy n="45" d="100"/>
        </p:scale>
        <p:origin x="134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brak wiedzy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Arkusz1!$A$2:$A$6</c:f>
              <c:strCache>
                <c:ptCount val="5"/>
                <c:pt idx="0">
                  <c:v>lokalna</c:v>
                </c:pt>
                <c:pt idx="1">
                  <c:v>regionalna </c:v>
                </c:pt>
                <c:pt idx="2">
                  <c:v>ogólnopolska</c:v>
                </c:pt>
                <c:pt idx="3">
                  <c:v>europejska</c:v>
                </c:pt>
                <c:pt idx="4">
                  <c:v>globalna</c:v>
                </c:pt>
              </c:strCache>
            </c:strRef>
          </c:cat>
          <c:val>
            <c:numRef>
              <c:f>Arkusz1!$B$2:$B$6</c:f>
              <c:numCache>
                <c:formatCode>0%</c:formatCode>
                <c:ptCount val="5"/>
                <c:pt idx="0">
                  <c:v>0.46</c:v>
                </c:pt>
                <c:pt idx="1">
                  <c:v>0.42</c:v>
                </c:pt>
                <c:pt idx="2">
                  <c:v>0.4</c:v>
                </c:pt>
                <c:pt idx="3">
                  <c:v>0.34</c:v>
                </c:pt>
                <c:pt idx="4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BB1-4735-8B00-F074B985405F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duża wiedza</c:v>
                </c:pt>
              </c:strCache>
            </c:strRef>
          </c:tx>
          <c:spPr>
            <a:solidFill>
              <a:srgbClr val="E69E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Arkusz1!$A$2:$A$6</c:f>
              <c:strCache>
                <c:ptCount val="5"/>
                <c:pt idx="0">
                  <c:v>lokalna</c:v>
                </c:pt>
                <c:pt idx="1">
                  <c:v>regionalna </c:v>
                </c:pt>
                <c:pt idx="2">
                  <c:v>ogólnopolska</c:v>
                </c:pt>
                <c:pt idx="3">
                  <c:v>europejska</c:v>
                </c:pt>
                <c:pt idx="4">
                  <c:v>globalna</c:v>
                </c:pt>
              </c:strCache>
            </c:strRef>
          </c:cat>
          <c:val>
            <c:numRef>
              <c:f>Arkusz1!$C$2:$C$6</c:f>
              <c:numCache>
                <c:formatCode>0%</c:formatCode>
                <c:ptCount val="5"/>
                <c:pt idx="0">
                  <c:v>0.16</c:v>
                </c:pt>
                <c:pt idx="1">
                  <c:v>0.12</c:v>
                </c:pt>
                <c:pt idx="2">
                  <c:v>0.11</c:v>
                </c:pt>
                <c:pt idx="3">
                  <c:v>0.18</c:v>
                </c:pt>
                <c:pt idx="4">
                  <c:v>0.28999999999999998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BB1-4735-8B00-F074B985405F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pobieżna wiedza</c:v>
                </c:pt>
              </c:strCache>
            </c:strRef>
          </c:tx>
          <c:spPr>
            <a:solidFill>
              <a:srgbClr val="FFC20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Arkusz1!$A$2:$A$6</c:f>
              <c:strCache>
                <c:ptCount val="5"/>
                <c:pt idx="0">
                  <c:v>lokalna</c:v>
                </c:pt>
                <c:pt idx="1">
                  <c:v>regionalna </c:v>
                </c:pt>
                <c:pt idx="2">
                  <c:v>ogólnopolska</c:v>
                </c:pt>
                <c:pt idx="3">
                  <c:v>europejska</c:v>
                </c:pt>
                <c:pt idx="4">
                  <c:v>globalna</c:v>
                </c:pt>
              </c:strCache>
            </c:strRef>
          </c:cat>
          <c:val>
            <c:numRef>
              <c:f>Arkusz1!$D$2:$D$6</c:f>
              <c:numCache>
                <c:formatCode>0%</c:formatCode>
                <c:ptCount val="5"/>
                <c:pt idx="0">
                  <c:v>0.39</c:v>
                </c:pt>
                <c:pt idx="1">
                  <c:v>0.46</c:v>
                </c:pt>
                <c:pt idx="2">
                  <c:v>0.5</c:v>
                </c:pt>
                <c:pt idx="3">
                  <c:v>0.48</c:v>
                </c:pt>
                <c:pt idx="4">
                  <c:v>0.46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BB1-4735-8B00-F074B985405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65598392"/>
        <c:axId val="365596040"/>
      </c:barChart>
      <c:catAx>
        <c:axId val="3655983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65596040"/>
        <c:crosses val="autoZero"/>
        <c:auto val="1"/>
        <c:lblAlgn val="ctr"/>
        <c:lblOffset val="100"/>
        <c:noMultiLvlLbl val="0"/>
      </c:catAx>
      <c:valAx>
        <c:axId val="365596040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65598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rgbClr val="E69E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Arkusz1!$A$2:$A$6</c:f>
              <c:strCache>
                <c:ptCount val="5"/>
                <c:pt idx="0">
                  <c:v>brak rozwiązań technologicznych</c:v>
                </c:pt>
                <c:pt idx="1">
                  <c:v>brak wiedzy/świadomości pracowników</c:v>
                </c:pt>
                <c:pt idx="2">
                  <c:v>niepewny zwrot inwestycji</c:v>
                </c:pt>
                <c:pt idx="3">
                  <c:v>infrastrukturalne (np. brak mocy przerobowych/powierzchni)</c:v>
                </c:pt>
                <c:pt idx="4">
                  <c:v>ekonomiczne</c:v>
                </c:pt>
              </c:strCache>
            </c:strRef>
          </c:cat>
          <c:val>
            <c:numRef>
              <c:f>Arkusz1!$B$2:$B$6</c:f>
              <c:numCache>
                <c:formatCode>0%</c:formatCode>
                <c:ptCount val="5"/>
                <c:pt idx="0">
                  <c:v>0.13</c:v>
                </c:pt>
                <c:pt idx="1">
                  <c:v>0.16</c:v>
                </c:pt>
                <c:pt idx="2">
                  <c:v>0.24</c:v>
                </c:pt>
                <c:pt idx="3">
                  <c:v>0.25</c:v>
                </c:pt>
                <c:pt idx="4">
                  <c:v>0.48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BB1-4735-8B00-F074B985405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66956768"/>
        <c:axId val="366957552"/>
      </c:barChart>
      <c:catAx>
        <c:axId val="3669567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66957552"/>
        <c:crosses val="autoZero"/>
        <c:auto val="1"/>
        <c:lblAlgn val="ctr"/>
        <c:lblOffset val="100"/>
        <c:noMultiLvlLbl val="0"/>
      </c:catAx>
      <c:valAx>
        <c:axId val="36695755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66956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838678822338563"/>
          <c:y val="7.7623087347263586E-3"/>
          <c:w val="0.50407453062579166"/>
          <c:h val="0.91502207419279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rgbClr val="E69E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Arkusz1!$A$2:$A$6</c:f>
              <c:strCache>
                <c:ptCount val="5"/>
                <c:pt idx="0">
                  <c:v>dofinsnowanie usług naprawy i recyklingu</c:v>
                </c:pt>
                <c:pt idx="1">
                  <c:v>dofinansowanie działań związanych z GOZ</c:v>
                </c:pt>
                <c:pt idx="2">
                  <c:v>ujmowanie w kosztach nakładów ponoszonych na odzysk surowców</c:v>
                </c:pt>
                <c:pt idx="3">
                  <c:v>obnniżka VAT na towary z recyklingu</c:v>
                </c:pt>
                <c:pt idx="4">
                  <c:v>ulgi podatkowe</c:v>
                </c:pt>
              </c:strCache>
            </c:strRef>
          </c:cat>
          <c:val>
            <c:numRef>
              <c:f>Arkusz1!$B$2:$B$6</c:f>
              <c:numCache>
                <c:formatCode>0%</c:formatCode>
                <c:ptCount val="5"/>
                <c:pt idx="0">
                  <c:v>0.13</c:v>
                </c:pt>
                <c:pt idx="1">
                  <c:v>0.25</c:v>
                </c:pt>
                <c:pt idx="2">
                  <c:v>0.28999999999999998</c:v>
                </c:pt>
                <c:pt idx="3">
                  <c:v>0.32</c:v>
                </c:pt>
                <c:pt idx="4">
                  <c:v>0.38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BB1-4735-8B00-F074B985405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66958728"/>
        <c:axId val="366951672"/>
      </c:barChart>
      <c:catAx>
        <c:axId val="3669587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66951672"/>
        <c:crosses val="autoZero"/>
        <c:auto val="1"/>
        <c:lblAlgn val="ctr"/>
        <c:lblOffset val="100"/>
        <c:noMultiLvlLbl val="0"/>
      </c:catAx>
      <c:valAx>
        <c:axId val="36695167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66958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58E7EA-1E4E-45F5-8AFD-42B7C6E8427B}" type="doc">
      <dgm:prSet loTypeId="urn:microsoft.com/office/officeart/2005/8/layout/vList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pl-PL"/>
        </a:p>
      </dgm:t>
    </dgm:pt>
    <dgm:pt modelId="{34D71276-CFEE-4BEC-A14F-EC394F81E84C}">
      <dgm:prSet phldrT="[Tekst]" custT="1"/>
      <dgm:spPr/>
      <dgm:t>
        <a:bodyPr/>
        <a:lstStyle/>
        <a:p>
          <a:r>
            <a:rPr lang="pl-PL" sz="4800" dirty="0"/>
            <a:t>wiedza</a:t>
          </a:r>
        </a:p>
      </dgm:t>
    </dgm:pt>
    <dgm:pt modelId="{DD5F6ABA-78F8-4920-AB0A-C8A8B956455C}" type="parTrans" cxnId="{8EFF2D68-F40C-4599-B986-A596678D0383}">
      <dgm:prSet/>
      <dgm:spPr/>
      <dgm:t>
        <a:bodyPr/>
        <a:lstStyle/>
        <a:p>
          <a:endParaRPr lang="pl-PL" sz="4800"/>
        </a:p>
      </dgm:t>
    </dgm:pt>
    <dgm:pt modelId="{19A70787-20BB-4D7C-9053-BB4018EE1AB0}" type="sibTrans" cxnId="{8EFF2D68-F40C-4599-B986-A596678D0383}">
      <dgm:prSet/>
      <dgm:spPr/>
      <dgm:t>
        <a:bodyPr/>
        <a:lstStyle/>
        <a:p>
          <a:endParaRPr lang="pl-PL" sz="4800"/>
        </a:p>
      </dgm:t>
    </dgm:pt>
    <dgm:pt modelId="{BA237188-6391-4029-96F3-BC840909A638}">
      <dgm:prSet phldrT="[Tekst]" custT="1"/>
      <dgm:spPr/>
      <dgm:t>
        <a:bodyPr/>
        <a:lstStyle/>
        <a:p>
          <a:r>
            <a:rPr lang="pl-PL" sz="4800" dirty="0"/>
            <a:t>działania</a:t>
          </a:r>
        </a:p>
      </dgm:t>
    </dgm:pt>
    <dgm:pt modelId="{160D6D2C-FE44-4082-9FCA-33C9AD28C5B8}" type="parTrans" cxnId="{88D01990-C603-486E-BC6C-25478AB22D4D}">
      <dgm:prSet/>
      <dgm:spPr/>
      <dgm:t>
        <a:bodyPr/>
        <a:lstStyle/>
        <a:p>
          <a:endParaRPr lang="pl-PL" sz="4800"/>
        </a:p>
      </dgm:t>
    </dgm:pt>
    <dgm:pt modelId="{E170F804-DDF0-4EFE-9329-8C1D40F0A1F5}" type="sibTrans" cxnId="{88D01990-C603-486E-BC6C-25478AB22D4D}">
      <dgm:prSet/>
      <dgm:spPr/>
      <dgm:t>
        <a:bodyPr/>
        <a:lstStyle/>
        <a:p>
          <a:endParaRPr lang="pl-PL" sz="4800"/>
        </a:p>
      </dgm:t>
    </dgm:pt>
    <dgm:pt modelId="{E99996D6-3287-487C-B1A0-0CBC7DC5F42A}">
      <dgm:prSet phldrT="[Tekst]" custT="1"/>
      <dgm:spPr/>
      <dgm:t>
        <a:bodyPr anchor="ctr"/>
        <a:lstStyle/>
        <a:p>
          <a:pPr algn="ctr"/>
          <a:r>
            <a:rPr lang="pl-PL" sz="4800" dirty="0"/>
            <a:t/>
          </a:r>
          <a:br>
            <a:rPr lang="pl-PL" sz="4800" dirty="0"/>
          </a:br>
          <a:r>
            <a:rPr lang="pl-PL" sz="4800" dirty="0"/>
            <a:t>problemy</a:t>
          </a:r>
        </a:p>
      </dgm:t>
    </dgm:pt>
    <dgm:pt modelId="{A506619C-AF7C-4349-BAC8-59A8DB05F7B7}" type="parTrans" cxnId="{138D59DC-5C5C-4FB5-B204-4D3B7EB17113}">
      <dgm:prSet/>
      <dgm:spPr/>
      <dgm:t>
        <a:bodyPr/>
        <a:lstStyle/>
        <a:p>
          <a:endParaRPr lang="pl-PL" sz="4800"/>
        </a:p>
      </dgm:t>
    </dgm:pt>
    <dgm:pt modelId="{F667BEA2-34BF-448E-915F-980CAAEE512F}" type="sibTrans" cxnId="{138D59DC-5C5C-4FB5-B204-4D3B7EB17113}">
      <dgm:prSet/>
      <dgm:spPr/>
      <dgm:t>
        <a:bodyPr/>
        <a:lstStyle/>
        <a:p>
          <a:endParaRPr lang="pl-PL" sz="4800"/>
        </a:p>
      </dgm:t>
    </dgm:pt>
    <dgm:pt modelId="{81B98068-8E7B-4004-9B29-803B95CCDD84}">
      <dgm:prSet custT="1"/>
      <dgm:spPr/>
      <dgm:t>
        <a:bodyPr anchor="ctr"/>
        <a:lstStyle/>
        <a:p>
          <a:pPr algn="ctr"/>
          <a:endParaRPr lang="pl-PL" sz="4800" dirty="0"/>
        </a:p>
      </dgm:t>
    </dgm:pt>
    <dgm:pt modelId="{7682BF09-62F0-4250-A341-7B9DB18DC5DB}" type="parTrans" cxnId="{465AA77A-DB4E-4F18-BE85-F67174FB8126}">
      <dgm:prSet/>
      <dgm:spPr/>
      <dgm:t>
        <a:bodyPr/>
        <a:lstStyle/>
        <a:p>
          <a:endParaRPr lang="pl-PL" sz="4800"/>
        </a:p>
      </dgm:t>
    </dgm:pt>
    <dgm:pt modelId="{2C49473E-ED30-424E-9E4F-E9E2B35E148A}" type="sibTrans" cxnId="{465AA77A-DB4E-4F18-BE85-F67174FB8126}">
      <dgm:prSet/>
      <dgm:spPr/>
      <dgm:t>
        <a:bodyPr/>
        <a:lstStyle/>
        <a:p>
          <a:endParaRPr lang="pl-PL" sz="4800"/>
        </a:p>
      </dgm:t>
    </dgm:pt>
    <dgm:pt modelId="{846AF22A-AEF6-43BB-99C4-FF4BEBD55D4B}">
      <dgm:prSet phldrT="[Tekst]" custT="1"/>
      <dgm:spPr/>
      <dgm:t>
        <a:bodyPr/>
        <a:lstStyle/>
        <a:p>
          <a:pPr algn="ctr"/>
          <a:r>
            <a:rPr lang="pl-PL" sz="4800" dirty="0"/>
            <a:t/>
          </a:r>
          <a:br>
            <a:rPr lang="pl-PL" sz="4800" dirty="0"/>
          </a:br>
          <a:r>
            <a:rPr lang="pl-PL" sz="4800" dirty="0"/>
            <a:t>oczekiwania</a:t>
          </a:r>
        </a:p>
      </dgm:t>
    </dgm:pt>
    <dgm:pt modelId="{C84BA5A5-09EB-4B34-9359-D3B09486C0B8}" type="parTrans" cxnId="{3FFA262D-C763-41C5-856C-DDE0041466B5}">
      <dgm:prSet/>
      <dgm:spPr/>
      <dgm:t>
        <a:bodyPr/>
        <a:lstStyle/>
        <a:p>
          <a:endParaRPr lang="pl-PL" sz="4800"/>
        </a:p>
      </dgm:t>
    </dgm:pt>
    <dgm:pt modelId="{EB45EBDB-3BAE-4E59-B3CE-3890EA223992}" type="sibTrans" cxnId="{3FFA262D-C763-41C5-856C-DDE0041466B5}">
      <dgm:prSet/>
      <dgm:spPr/>
      <dgm:t>
        <a:bodyPr/>
        <a:lstStyle/>
        <a:p>
          <a:endParaRPr lang="pl-PL" sz="4800"/>
        </a:p>
      </dgm:t>
    </dgm:pt>
    <dgm:pt modelId="{E44B841F-F702-4015-A040-DA9A8889D6E2}">
      <dgm:prSet custT="1"/>
      <dgm:spPr/>
      <dgm:t>
        <a:bodyPr/>
        <a:lstStyle/>
        <a:p>
          <a:pPr algn="l"/>
          <a:endParaRPr lang="pl-PL" sz="4800" dirty="0"/>
        </a:p>
      </dgm:t>
    </dgm:pt>
    <dgm:pt modelId="{4F22C79D-1739-471E-8C96-4E2030F19F8A}" type="parTrans" cxnId="{9792B74E-B1B2-495A-A285-D42AA12DFB1D}">
      <dgm:prSet/>
      <dgm:spPr/>
      <dgm:t>
        <a:bodyPr/>
        <a:lstStyle/>
        <a:p>
          <a:endParaRPr lang="pl-PL" sz="4800"/>
        </a:p>
      </dgm:t>
    </dgm:pt>
    <dgm:pt modelId="{BF64FD8A-2B67-46C0-88C9-3F92F7EE24ED}" type="sibTrans" cxnId="{9792B74E-B1B2-495A-A285-D42AA12DFB1D}">
      <dgm:prSet/>
      <dgm:spPr/>
      <dgm:t>
        <a:bodyPr/>
        <a:lstStyle/>
        <a:p>
          <a:endParaRPr lang="pl-PL" sz="4800"/>
        </a:p>
      </dgm:t>
    </dgm:pt>
    <dgm:pt modelId="{348D810A-42BF-43A2-A4D8-D5BDE6B163EB}" type="pres">
      <dgm:prSet presAssocID="{1058E7EA-1E4E-45F5-8AFD-42B7C6E8427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FB277E41-4389-46E5-8A6A-565BE1113E02}" type="pres">
      <dgm:prSet presAssocID="{34D71276-CFEE-4BEC-A14F-EC394F81E84C}" presName="composite" presStyleCnt="0"/>
      <dgm:spPr/>
    </dgm:pt>
    <dgm:pt modelId="{CAC8AD6E-4F79-4279-B0A0-CFB5C1AE8C21}" type="pres">
      <dgm:prSet presAssocID="{34D71276-CFEE-4BEC-A14F-EC394F81E84C}" presName="imgShp" presStyleLbl="fgImgPlace1" presStyleIdx="0" presStyleCnt="4"/>
      <dgm:spPr>
        <a:blipFill>
          <a:blip xmlns:r="http://schemas.openxmlformats.org/officeDocument/2006/relationships" r:embed="rId1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l="-77000" r="-77000"/>
          </a:stretch>
        </a:blipFill>
      </dgm:spPr>
      <dgm:extLst>
        <a:ext uri="{E40237B7-FDA0-4F09-8148-C483321AD2D9}">
          <dgm14:cNvPr xmlns:dgm14="http://schemas.microsoft.com/office/drawing/2010/diagram" id="0" name="" descr="Stack of multicolored books"/>
        </a:ext>
      </dgm:extLst>
    </dgm:pt>
    <dgm:pt modelId="{2D0D5136-6469-4594-8F77-E866279C99E6}" type="pres">
      <dgm:prSet presAssocID="{34D71276-CFEE-4BEC-A14F-EC394F81E84C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EF5A84-701F-4A7F-937F-1F374A8C6EB0}" type="pres">
      <dgm:prSet presAssocID="{19A70787-20BB-4D7C-9053-BB4018EE1AB0}" presName="spacing" presStyleCnt="0"/>
      <dgm:spPr/>
    </dgm:pt>
    <dgm:pt modelId="{ED31F770-127C-4911-9B1D-6782A0D4BFEF}" type="pres">
      <dgm:prSet presAssocID="{BA237188-6391-4029-96F3-BC840909A638}" presName="composite" presStyleCnt="0"/>
      <dgm:spPr/>
    </dgm:pt>
    <dgm:pt modelId="{CA68DC87-4DCD-486F-AA33-3F03323B268E}" type="pres">
      <dgm:prSet presAssocID="{BA237188-6391-4029-96F3-BC840909A638}" presName="imgShp" presStyleLbl="fgImgPlace1" presStyleIdx="1" presStyleCnt="4"/>
      <dgm:spPr>
        <a:blipFill>
          <a:blip xmlns:r="http://schemas.openxmlformats.org/officeDocument/2006/relationships"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Kilka podniesionych rąk wskazujących gotowość do odpowiedzi na pytanie"/>
        </a:ext>
      </dgm:extLst>
    </dgm:pt>
    <dgm:pt modelId="{5AFB0B64-C098-4011-92F7-121AC096239A}" type="pres">
      <dgm:prSet presAssocID="{BA237188-6391-4029-96F3-BC840909A638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6CEA1AB-C9AF-434F-9F81-5297A3A7B07B}" type="pres">
      <dgm:prSet presAssocID="{E170F804-DDF0-4EFE-9329-8C1D40F0A1F5}" presName="spacing" presStyleCnt="0"/>
      <dgm:spPr/>
    </dgm:pt>
    <dgm:pt modelId="{5D5ADDC7-91B4-4FEE-AD76-BE229E6DE820}" type="pres">
      <dgm:prSet presAssocID="{E99996D6-3287-487C-B1A0-0CBC7DC5F42A}" presName="composite" presStyleCnt="0"/>
      <dgm:spPr/>
    </dgm:pt>
    <dgm:pt modelId="{E7EDCD95-60DF-43E2-AE8C-A16BFB7B2570}" type="pres">
      <dgm:prSet presAssocID="{E99996D6-3287-487C-B1A0-0CBC7DC5F42A}" presName="imgShp" presStyleLbl="fgImgPlace1" presStyleIdx="2" presStyleCnt="4"/>
      <dgm:spPr>
        <a:blipFill>
          <a:blip xmlns:r="http://schemas.openxmlformats.org/officeDocument/2006/relationships"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extLst>
        <a:ext uri="{E40237B7-FDA0-4F09-8148-C483321AD2D9}">
          <dgm14:cNvPr xmlns:dgm14="http://schemas.microsoft.com/office/drawing/2010/diagram" id="0" name="" descr="Różne kolorowe znaki zapytania"/>
        </a:ext>
      </dgm:extLst>
    </dgm:pt>
    <dgm:pt modelId="{28D16362-C3A1-4E95-9AEA-BBCB21E4E157}" type="pres">
      <dgm:prSet presAssocID="{E99996D6-3287-487C-B1A0-0CBC7DC5F42A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0BE9345-2485-4670-9709-69602CEC4D70}" type="pres">
      <dgm:prSet presAssocID="{F667BEA2-34BF-448E-915F-980CAAEE512F}" presName="spacing" presStyleCnt="0"/>
      <dgm:spPr/>
    </dgm:pt>
    <dgm:pt modelId="{5F58D8AF-5FD8-4E35-BB3F-CDA8AED12358}" type="pres">
      <dgm:prSet presAssocID="{846AF22A-AEF6-43BB-99C4-FF4BEBD55D4B}" presName="composite" presStyleCnt="0"/>
      <dgm:spPr/>
    </dgm:pt>
    <dgm:pt modelId="{A565B249-1B92-4061-B22C-E6BF609E1ED4}" type="pres">
      <dgm:prSet presAssocID="{846AF22A-AEF6-43BB-99C4-FF4BEBD55D4B}" presName="imgShp" presStyleLbl="fgImgPlace1" presStyleIdx="3" presStyleCnt="4"/>
      <dgm:spPr>
        <a:blipFill>
          <a:blip xmlns:r="http://schemas.openxmlformats.org/officeDocument/2006/relationships"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Uśmiechnięty mężczyzna rozmawiający przez telefon komórkowy"/>
        </a:ext>
      </dgm:extLst>
    </dgm:pt>
    <dgm:pt modelId="{6994178A-6E88-4651-A120-32AAFDD94DB7}" type="pres">
      <dgm:prSet presAssocID="{846AF22A-AEF6-43BB-99C4-FF4BEBD55D4B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4C459FD-FC97-4937-97EC-938777C0A7EB}" type="presOf" srcId="{1058E7EA-1E4E-45F5-8AFD-42B7C6E8427B}" destId="{348D810A-42BF-43A2-A4D8-D5BDE6B163EB}" srcOrd="0" destOrd="0" presId="urn:microsoft.com/office/officeart/2005/8/layout/vList3"/>
    <dgm:cxn modelId="{88D01990-C603-486E-BC6C-25478AB22D4D}" srcId="{1058E7EA-1E4E-45F5-8AFD-42B7C6E8427B}" destId="{BA237188-6391-4029-96F3-BC840909A638}" srcOrd="1" destOrd="0" parTransId="{160D6D2C-FE44-4082-9FCA-33C9AD28C5B8}" sibTransId="{E170F804-DDF0-4EFE-9329-8C1D40F0A1F5}"/>
    <dgm:cxn modelId="{49C17C4B-3F0A-403E-9AA0-FB85C6635E00}" type="presOf" srcId="{BA237188-6391-4029-96F3-BC840909A638}" destId="{5AFB0B64-C098-4011-92F7-121AC096239A}" srcOrd="0" destOrd="0" presId="urn:microsoft.com/office/officeart/2005/8/layout/vList3"/>
    <dgm:cxn modelId="{465AA77A-DB4E-4F18-BE85-F67174FB8126}" srcId="{E99996D6-3287-487C-B1A0-0CBC7DC5F42A}" destId="{81B98068-8E7B-4004-9B29-803B95CCDD84}" srcOrd="0" destOrd="0" parTransId="{7682BF09-62F0-4250-A341-7B9DB18DC5DB}" sibTransId="{2C49473E-ED30-424E-9E4F-E9E2B35E148A}"/>
    <dgm:cxn modelId="{AFE78347-54C6-4E18-A7D8-FF24F627B4D4}" type="presOf" srcId="{E99996D6-3287-487C-B1A0-0CBC7DC5F42A}" destId="{28D16362-C3A1-4E95-9AEA-BBCB21E4E157}" srcOrd="0" destOrd="0" presId="urn:microsoft.com/office/officeart/2005/8/layout/vList3"/>
    <dgm:cxn modelId="{3D2E3B0E-F6A5-4DA7-9978-5ED9C5DD684F}" type="presOf" srcId="{E44B841F-F702-4015-A040-DA9A8889D6E2}" destId="{6994178A-6E88-4651-A120-32AAFDD94DB7}" srcOrd="0" destOrd="1" presId="urn:microsoft.com/office/officeart/2005/8/layout/vList3"/>
    <dgm:cxn modelId="{7AAAA253-4BEA-49B6-B989-D74257C87BE2}" type="presOf" srcId="{34D71276-CFEE-4BEC-A14F-EC394F81E84C}" destId="{2D0D5136-6469-4594-8F77-E866279C99E6}" srcOrd="0" destOrd="0" presId="urn:microsoft.com/office/officeart/2005/8/layout/vList3"/>
    <dgm:cxn modelId="{138D59DC-5C5C-4FB5-B204-4D3B7EB17113}" srcId="{1058E7EA-1E4E-45F5-8AFD-42B7C6E8427B}" destId="{E99996D6-3287-487C-B1A0-0CBC7DC5F42A}" srcOrd="2" destOrd="0" parTransId="{A506619C-AF7C-4349-BAC8-59A8DB05F7B7}" sibTransId="{F667BEA2-34BF-448E-915F-980CAAEE512F}"/>
    <dgm:cxn modelId="{8EFF2D68-F40C-4599-B986-A596678D0383}" srcId="{1058E7EA-1E4E-45F5-8AFD-42B7C6E8427B}" destId="{34D71276-CFEE-4BEC-A14F-EC394F81E84C}" srcOrd="0" destOrd="0" parTransId="{DD5F6ABA-78F8-4920-AB0A-C8A8B956455C}" sibTransId="{19A70787-20BB-4D7C-9053-BB4018EE1AB0}"/>
    <dgm:cxn modelId="{8CD6D8D1-E978-4600-94C9-8E1C1EC53A32}" type="presOf" srcId="{81B98068-8E7B-4004-9B29-803B95CCDD84}" destId="{28D16362-C3A1-4E95-9AEA-BBCB21E4E157}" srcOrd="0" destOrd="1" presId="urn:microsoft.com/office/officeart/2005/8/layout/vList3"/>
    <dgm:cxn modelId="{9792B74E-B1B2-495A-A285-D42AA12DFB1D}" srcId="{846AF22A-AEF6-43BB-99C4-FF4BEBD55D4B}" destId="{E44B841F-F702-4015-A040-DA9A8889D6E2}" srcOrd="0" destOrd="0" parTransId="{4F22C79D-1739-471E-8C96-4E2030F19F8A}" sibTransId="{BF64FD8A-2B67-46C0-88C9-3F92F7EE24ED}"/>
    <dgm:cxn modelId="{3FFA262D-C763-41C5-856C-DDE0041466B5}" srcId="{1058E7EA-1E4E-45F5-8AFD-42B7C6E8427B}" destId="{846AF22A-AEF6-43BB-99C4-FF4BEBD55D4B}" srcOrd="3" destOrd="0" parTransId="{C84BA5A5-09EB-4B34-9359-D3B09486C0B8}" sibTransId="{EB45EBDB-3BAE-4E59-B3CE-3890EA223992}"/>
    <dgm:cxn modelId="{CC366848-7C45-4497-B1FC-561C1737EACA}" type="presOf" srcId="{846AF22A-AEF6-43BB-99C4-FF4BEBD55D4B}" destId="{6994178A-6E88-4651-A120-32AAFDD94DB7}" srcOrd="0" destOrd="0" presId="urn:microsoft.com/office/officeart/2005/8/layout/vList3"/>
    <dgm:cxn modelId="{08FE74B2-7A49-4295-B207-BF752F90C9AB}" type="presParOf" srcId="{348D810A-42BF-43A2-A4D8-D5BDE6B163EB}" destId="{FB277E41-4389-46E5-8A6A-565BE1113E02}" srcOrd="0" destOrd="0" presId="urn:microsoft.com/office/officeart/2005/8/layout/vList3"/>
    <dgm:cxn modelId="{910BADC4-C1DD-40AB-BC6E-5ED1FECB9F1D}" type="presParOf" srcId="{FB277E41-4389-46E5-8A6A-565BE1113E02}" destId="{CAC8AD6E-4F79-4279-B0A0-CFB5C1AE8C21}" srcOrd="0" destOrd="0" presId="urn:microsoft.com/office/officeart/2005/8/layout/vList3"/>
    <dgm:cxn modelId="{9A73BAB7-FD41-4786-9973-4098D2D141AB}" type="presParOf" srcId="{FB277E41-4389-46E5-8A6A-565BE1113E02}" destId="{2D0D5136-6469-4594-8F77-E866279C99E6}" srcOrd="1" destOrd="0" presId="urn:microsoft.com/office/officeart/2005/8/layout/vList3"/>
    <dgm:cxn modelId="{E981E6FE-08C7-4901-9713-D1E37CDBEE74}" type="presParOf" srcId="{348D810A-42BF-43A2-A4D8-D5BDE6B163EB}" destId="{72EF5A84-701F-4A7F-937F-1F374A8C6EB0}" srcOrd="1" destOrd="0" presId="urn:microsoft.com/office/officeart/2005/8/layout/vList3"/>
    <dgm:cxn modelId="{70ADA3DF-46A4-44E6-AB60-D7A0A2AEC7AA}" type="presParOf" srcId="{348D810A-42BF-43A2-A4D8-D5BDE6B163EB}" destId="{ED31F770-127C-4911-9B1D-6782A0D4BFEF}" srcOrd="2" destOrd="0" presId="urn:microsoft.com/office/officeart/2005/8/layout/vList3"/>
    <dgm:cxn modelId="{E027643C-4885-4D46-A005-4119E435A290}" type="presParOf" srcId="{ED31F770-127C-4911-9B1D-6782A0D4BFEF}" destId="{CA68DC87-4DCD-486F-AA33-3F03323B268E}" srcOrd="0" destOrd="0" presId="urn:microsoft.com/office/officeart/2005/8/layout/vList3"/>
    <dgm:cxn modelId="{D067B0C0-E96D-4FF6-8CB8-FA58344B5D4C}" type="presParOf" srcId="{ED31F770-127C-4911-9B1D-6782A0D4BFEF}" destId="{5AFB0B64-C098-4011-92F7-121AC096239A}" srcOrd="1" destOrd="0" presId="urn:microsoft.com/office/officeart/2005/8/layout/vList3"/>
    <dgm:cxn modelId="{79EDC905-946C-4942-B477-5EF64E75B2E2}" type="presParOf" srcId="{348D810A-42BF-43A2-A4D8-D5BDE6B163EB}" destId="{76CEA1AB-C9AF-434F-9F81-5297A3A7B07B}" srcOrd="3" destOrd="0" presId="urn:microsoft.com/office/officeart/2005/8/layout/vList3"/>
    <dgm:cxn modelId="{27DEC533-4E83-429D-97CC-5DDD7EBF16D0}" type="presParOf" srcId="{348D810A-42BF-43A2-A4D8-D5BDE6B163EB}" destId="{5D5ADDC7-91B4-4FEE-AD76-BE229E6DE820}" srcOrd="4" destOrd="0" presId="urn:microsoft.com/office/officeart/2005/8/layout/vList3"/>
    <dgm:cxn modelId="{DDE408AA-5AEB-4A7B-BF64-7770D9C8242E}" type="presParOf" srcId="{5D5ADDC7-91B4-4FEE-AD76-BE229E6DE820}" destId="{E7EDCD95-60DF-43E2-AE8C-A16BFB7B2570}" srcOrd="0" destOrd="0" presId="urn:microsoft.com/office/officeart/2005/8/layout/vList3"/>
    <dgm:cxn modelId="{C2AADF68-0658-43A7-A2DE-E74576178EEF}" type="presParOf" srcId="{5D5ADDC7-91B4-4FEE-AD76-BE229E6DE820}" destId="{28D16362-C3A1-4E95-9AEA-BBCB21E4E157}" srcOrd="1" destOrd="0" presId="urn:microsoft.com/office/officeart/2005/8/layout/vList3"/>
    <dgm:cxn modelId="{A89F080C-4F66-4BFA-BD5F-335C52A3B00A}" type="presParOf" srcId="{348D810A-42BF-43A2-A4D8-D5BDE6B163EB}" destId="{30BE9345-2485-4670-9709-69602CEC4D70}" srcOrd="5" destOrd="0" presId="urn:microsoft.com/office/officeart/2005/8/layout/vList3"/>
    <dgm:cxn modelId="{55CF06AC-7BD5-4803-B66B-938180A1270F}" type="presParOf" srcId="{348D810A-42BF-43A2-A4D8-D5BDE6B163EB}" destId="{5F58D8AF-5FD8-4E35-BB3F-CDA8AED12358}" srcOrd="6" destOrd="0" presId="urn:microsoft.com/office/officeart/2005/8/layout/vList3"/>
    <dgm:cxn modelId="{E2D78222-8215-4E5F-AB50-4010E24F4A14}" type="presParOf" srcId="{5F58D8AF-5FD8-4E35-BB3F-CDA8AED12358}" destId="{A565B249-1B92-4061-B22C-E6BF609E1ED4}" srcOrd="0" destOrd="0" presId="urn:microsoft.com/office/officeart/2005/8/layout/vList3"/>
    <dgm:cxn modelId="{E840C0B5-3604-4409-A625-CE93B08D8C47}" type="presParOf" srcId="{5F58D8AF-5FD8-4E35-BB3F-CDA8AED12358}" destId="{6994178A-6E88-4651-A120-32AAFDD94DB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58E7EA-1E4E-45F5-8AFD-42B7C6E8427B}" type="doc">
      <dgm:prSet loTypeId="urn:microsoft.com/office/officeart/2005/8/layout/vList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pl-PL"/>
        </a:p>
      </dgm:t>
    </dgm:pt>
    <dgm:pt modelId="{BA237188-6391-4029-96F3-BC840909A638}">
      <dgm:prSet phldrT="[Tekst]" custT="1"/>
      <dgm:spPr/>
      <dgm:t>
        <a:bodyPr/>
        <a:lstStyle/>
        <a:p>
          <a:r>
            <a:rPr lang="pl-PL" sz="3200" dirty="0"/>
            <a:t>stworzenie platformy współpracy między zagadnieniami innowacyjnymi a GOZ; utworzenie stanowiska doradcy ds. GOZ świadczącego bezpłatne porady</a:t>
          </a:r>
        </a:p>
      </dgm:t>
    </dgm:pt>
    <dgm:pt modelId="{160D6D2C-FE44-4082-9FCA-33C9AD28C5B8}" type="parTrans" cxnId="{88D01990-C603-486E-BC6C-25478AB22D4D}">
      <dgm:prSet/>
      <dgm:spPr/>
      <dgm:t>
        <a:bodyPr/>
        <a:lstStyle/>
        <a:p>
          <a:endParaRPr lang="pl-PL" sz="3200"/>
        </a:p>
      </dgm:t>
    </dgm:pt>
    <dgm:pt modelId="{E170F804-DDF0-4EFE-9329-8C1D40F0A1F5}" type="sibTrans" cxnId="{88D01990-C603-486E-BC6C-25478AB22D4D}">
      <dgm:prSet/>
      <dgm:spPr/>
      <dgm:t>
        <a:bodyPr/>
        <a:lstStyle/>
        <a:p>
          <a:endParaRPr lang="pl-PL" sz="3200"/>
        </a:p>
      </dgm:t>
    </dgm:pt>
    <dgm:pt modelId="{E99996D6-3287-487C-B1A0-0CBC7DC5F42A}">
      <dgm:prSet phldrT="[Tekst]" custT="1"/>
      <dgm:spPr/>
      <dgm:t>
        <a:bodyPr anchor="ctr"/>
        <a:lstStyle/>
        <a:p>
          <a:pPr algn="ctr"/>
          <a:r>
            <a:rPr lang="pl-PL" sz="3200" dirty="0"/>
            <a:t/>
          </a:r>
          <a:br>
            <a:rPr lang="pl-PL" sz="3200" dirty="0"/>
          </a:br>
          <a:r>
            <a:rPr lang="pl-PL" sz="3200" dirty="0"/>
            <a:t>utworzenie funduszy zwrotnych wspierających inicjatywy </a:t>
          </a:r>
          <a:r>
            <a:rPr lang="pl-PL" sz="3200" dirty="0" smtClean="0"/>
            <a:t>GOZ</a:t>
          </a:r>
        </a:p>
        <a:p>
          <a:pPr algn="ctr"/>
          <a:r>
            <a:rPr lang="pl-PL" sz="3200" dirty="0" smtClean="0"/>
            <a:t>wprowadzenie systemu ulg podatkowych pozwalających na ograniczenie </a:t>
          </a:r>
          <a:endParaRPr lang="pl-PL" sz="3200" dirty="0"/>
        </a:p>
      </dgm:t>
    </dgm:pt>
    <dgm:pt modelId="{A506619C-AF7C-4349-BAC8-59A8DB05F7B7}" type="parTrans" cxnId="{138D59DC-5C5C-4FB5-B204-4D3B7EB17113}">
      <dgm:prSet/>
      <dgm:spPr/>
      <dgm:t>
        <a:bodyPr/>
        <a:lstStyle/>
        <a:p>
          <a:endParaRPr lang="pl-PL" sz="3200"/>
        </a:p>
      </dgm:t>
    </dgm:pt>
    <dgm:pt modelId="{F667BEA2-34BF-448E-915F-980CAAEE512F}" type="sibTrans" cxnId="{138D59DC-5C5C-4FB5-B204-4D3B7EB17113}">
      <dgm:prSet/>
      <dgm:spPr/>
      <dgm:t>
        <a:bodyPr/>
        <a:lstStyle/>
        <a:p>
          <a:endParaRPr lang="pl-PL" sz="3200"/>
        </a:p>
      </dgm:t>
    </dgm:pt>
    <dgm:pt modelId="{81B98068-8E7B-4004-9B29-803B95CCDD84}">
      <dgm:prSet custT="1"/>
      <dgm:spPr/>
      <dgm:t>
        <a:bodyPr anchor="ctr"/>
        <a:lstStyle/>
        <a:p>
          <a:pPr algn="ctr"/>
          <a:endParaRPr lang="pl-PL" sz="3200" dirty="0"/>
        </a:p>
      </dgm:t>
    </dgm:pt>
    <dgm:pt modelId="{7682BF09-62F0-4250-A341-7B9DB18DC5DB}" type="parTrans" cxnId="{465AA77A-DB4E-4F18-BE85-F67174FB8126}">
      <dgm:prSet/>
      <dgm:spPr/>
      <dgm:t>
        <a:bodyPr/>
        <a:lstStyle/>
        <a:p>
          <a:endParaRPr lang="pl-PL" sz="3200"/>
        </a:p>
      </dgm:t>
    </dgm:pt>
    <dgm:pt modelId="{2C49473E-ED30-424E-9E4F-E9E2B35E148A}" type="sibTrans" cxnId="{465AA77A-DB4E-4F18-BE85-F67174FB8126}">
      <dgm:prSet/>
      <dgm:spPr/>
      <dgm:t>
        <a:bodyPr/>
        <a:lstStyle/>
        <a:p>
          <a:endParaRPr lang="pl-PL" sz="3200"/>
        </a:p>
      </dgm:t>
    </dgm:pt>
    <dgm:pt modelId="{846AF22A-AEF6-43BB-99C4-FF4BEBD55D4B}">
      <dgm:prSet phldrT="[Tekst]" custT="1"/>
      <dgm:spPr/>
      <dgm:t>
        <a:bodyPr/>
        <a:lstStyle/>
        <a:p>
          <a:pPr algn="ctr"/>
          <a:endParaRPr lang="pl-PL" sz="3200" dirty="0" smtClean="0"/>
        </a:p>
        <a:p>
          <a:pPr algn="ctr"/>
          <a:r>
            <a:rPr lang="pl-PL" sz="3200" dirty="0" smtClean="0"/>
            <a:t>Baza dobrych praktyk – umacnianie nastawienia na produkcję trwałych produktów, eliminacja marnotrawstwa</a:t>
          </a:r>
        </a:p>
        <a:p>
          <a:pPr algn="ctr"/>
          <a:endParaRPr lang="pl-PL" sz="3200" dirty="0" smtClean="0"/>
        </a:p>
      </dgm:t>
    </dgm:pt>
    <dgm:pt modelId="{C84BA5A5-09EB-4B34-9359-D3B09486C0B8}" type="parTrans" cxnId="{3FFA262D-C763-41C5-856C-DDE0041466B5}">
      <dgm:prSet/>
      <dgm:spPr/>
      <dgm:t>
        <a:bodyPr/>
        <a:lstStyle/>
        <a:p>
          <a:endParaRPr lang="pl-PL" sz="3200"/>
        </a:p>
      </dgm:t>
    </dgm:pt>
    <dgm:pt modelId="{EB45EBDB-3BAE-4E59-B3CE-3890EA223992}" type="sibTrans" cxnId="{3FFA262D-C763-41C5-856C-DDE0041466B5}">
      <dgm:prSet/>
      <dgm:spPr/>
      <dgm:t>
        <a:bodyPr/>
        <a:lstStyle/>
        <a:p>
          <a:endParaRPr lang="pl-PL" sz="3200"/>
        </a:p>
      </dgm:t>
    </dgm:pt>
    <dgm:pt modelId="{E44B841F-F702-4015-A040-DA9A8889D6E2}">
      <dgm:prSet custT="1"/>
      <dgm:spPr/>
      <dgm:t>
        <a:bodyPr/>
        <a:lstStyle/>
        <a:p>
          <a:pPr algn="l"/>
          <a:endParaRPr lang="pl-PL" sz="3200" dirty="0"/>
        </a:p>
      </dgm:t>
    </dgm:pt>
    <dgm:pt modelId="{4F22C79D-1739-471E-8C96-4E2030F19F8A}" type="parTrans" cxnId="{9792B74E-B1B2-495A-A285-D42AA12DFB1D}">
      <dgm:prSet/>
      <dgm:spPr/>
      <dgm:t>
        <a:bodyPr/>
        <a:lstStyle/>
        <a:p>
          <a:endParaRPr lang="pl-PL" sz="3200"/>
        </a:p>
      </dgm:t>
    </dgm:pt>
    <dgm:pt modelId="{BF64FD8A-2B67-46C0-88C9-3F92F7EE24ED}" type="sibTrans" cxnId="{9792B74E-B1B2-495A-A285-D42AA12DFB1D}">
      <dgm:prSet/>
      <dgm:spPr/>
      <dgm:t>
        <a:bodyPr/>
        <a:lstStyle/>
        <a:p>
          <a:endParaRPr lang="pl-PL" sz="3200"/>
        </a:p>
      </dgm:t>
    </dgm:pt>
    <dgm:pt modelId="{34D71276-CFEE-4BEC-A14F-EC394F81E84C}">
      <dgm:prSet phldrT="[Tekst]" custT="1"/>
      <dgm:spPr/>
      <dgm:t>
        <a:bodyPr/>
        <a:lstStyle/>
        <a:p>
          <a:r>
            <a:rPr lang="pl-PL" sz="3200" dirty="0"/>
            <a:t>zwiększanie wiedzy przedsiębiorców </a:t>
          </a:r>
          <a:br>
            <a:rPr lang="pl-PL" sz="3200" dirty="0"/>
          </a:br>
          <a:r>
            <a:rPr lang="pl-PL" sz="3200" dirty="0"/>
            <a:t>w obszarze GOZ</a:t>
          </a:r>
        </a:p>
      </dgm:t>
    </dgm:pt>
    <dgm:pt modelId="{19A70787-20BB-4D7C-9053-BB4018EE1AB0}" type="sibTrans" cxnId="{8EFF2D68-F40C-4599-B986-A596678D0383}">
      <dgm:prSet/>
      <dgm:spPr/>
      <dgm:t>
        <a:bodyPr/>
        <a:lstStyle/>
        <a:p>
          <a:endParaRPr lang="pl-PL" sz="3200"/>
        </a:p>
      </dgm:t>
    </dgm:pt>
    <dgm:pt modelId="{DD5F6ABA-78F8-4920-AB0A-C8A8B956455C}" type="parTrans" cxnId="{8EFF2D68-F40C-4599-B986-A596678D0383}">
      <dgm:prSet/>
      <dgm:spPr/>
      <dgm:t>
        <a:bodyPr/>
        <a:lstStyle/>
        <a:p>
          <a:endParaRPr lang="pl-PL" sz="3200"/>
        </a:p>
      </dgm:t>
    </dgm:pt>
    <dgm:pt modelId="{348D810A-42BF-43A2-A4D8-D5BDE6B163EB}" type="pres">
      <dgm:prSet presAssocID="{1058E7EA-1E4E-45F5-8AFD-42B7C6E8427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FB277E41-4389-46E5-8A6A-565BE1113E02}" type="pres">
      <dgm:prSet presAssocID="{34D71276-CFEE-4BEC-A14F-EC394F81E84C}" presName="composite" presStyleCnt="0"/>
      <dgm:spPr/>
    </dgm:pt>
    <dgm:pt modelId="{CAC8AD6E-4F79-4279-B0A0-CFB5C1AE8C21}" type="pres">
      <dgm:prSet presAssocID="{34D71276-CFEE-4BEC-A14F-EC394F81E84C}" presName="imgShp" presStyleLbl="fgImgPlace1" presStyleIdx="0" presStyleCnt="4"/>
      <dgm:spPr>
        <a:blipFill>
          <a:blip xmlns:r="http://schemas.openxmlformats.org/officeDocument/2006/relationships" r:embed="rId1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l="-77000" r="-77000"/>
          </a:stretch>
        </a:blipFill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id="0" name="" descr="Stack of multicolored books"/>
        </a:ext>
      </dgm:extLst>
    </dgm:pt>
    <dgm:pt modelId="{2D0D5136-6469-4594-8F77-E866279C99E6}" type="pres">
      <dgm:prSet presAssocID="{34D71276-CFEE-4BEC-A14F-EC394F81E84C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EF5A84-701F-4A7F-937F-1F374A8C6EB0}" type="pres">
      <dgm:prSet presAssocID="{19A70787-20BB-4D7C-9053-BB4018EE1AB0}" presName="spacing" presStyleCnt="0"/>
      <dgm:spPr/>
    </dgm:pt>
    <dgm:pt modelId="{ED31F770-127C-4911-9B1D-6782A0D4BFEF}" type="pres">
      <dgm:prSet presAssocID="{BA237188-6391-4029-96F3-BC840909A638}" presName="composite" presStyleCnt="0"/>
      <dgm:spPr/>
    </dgm:pt>
    <dgm:pt modelId="{CA68DC87-4DCD-486F-AA33-3F03323B268E}" type="pres">
      <dgm:prSet presAssocID="{BA237188-6391-4029-96F3-BC840909A638}" presName="imgShp" presStyleLbl="fgImgPlace1" presStyleIdx="1" presStyleCnt="4"/>
      <dgm:spPr>
        <a:blipFill>
          <a:blip xmlns:r="http://schemas.openxmlformats.org/officeDocument/2006/relationships"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id="0" name="" descr="Kilka podniesionych rąk wskazujących gotowość do odpowiedzi na pytanie"/>
        </a:ext>
      </dgm:extLst>
    </dgm:pt>
    <dgm:pt modelId="{5AFB0B64-C098-4011-92F7-121AC096239A}" type="pres">
      <dgm:prSet presAssocID="{BA237188-6391-4029-96F3-BC840909A638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6CEA1AB-C9AF-434F-9F81-5297A3A7B07B}" type="pres">
      <dgm:prSet presAssocID="{E170F804-DDF0-4EFE-9329-8C1D40F0A1F5}" presName="spacing" presStyleCnt="0"/>
      <dgm:spPr/>
    </dgm:pt>
    <dgm:pt modelId="{5D5ADDC7-91B4-4FEE-AD76-BE229E6DE820}" type="pres">
      <dgm:prSet presAssocID="{E99996D6-3287-487C-B1A0-0CBC7DC5F42A}" presName="composite" presStyleCnt="0"/>
      <dgm:spPr/>
    </dgm:pt>
    <dgm:pt modelId="{E7EDCD95-60DF-43E2-AE8C-A16BFB7B2570}" type="pres">
      <dgm:prSet presAssocID="{E99996D6-3287-487C-B1A0-0CBC7DC5F42A}" presName="imgShp" presStyleLbl="fgImgPlace1" presStyleIdx="2" presStyleCnt="4"/>
      <dgm:spPr>
        <a:blipFill>
          <a:blip xmlns:r="http://schemas.openxmlformats.org/officeDocument/2006/relationships"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id="0" name="" descr="Różne kolorowe znaki zapytania"/>
        </a:ext>
      </dgm:extLst>
    </dgm:pt>
    <dgm:pt modelId="{28D16362-C3A1-4E95-9AEA-BBCB21E4E157}" type="pres">
      <dgm:prSet presAssocID="{E99996D6-3287-487C-B1A0-0CBC7DC5F42A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0BE9345-2485-4670-9709-69602CEC4D70}" type="pres">
      <dgm:prSet presAssocID="{F667BEA2-34BF-448E-915F-980CAAEE512F}" presName="spacing" presStyleCnt="0"/>
      <dgm:spPr/>
    </dgm:pt>
    <dgm:pt modelId="{5F58D8AF-5FD8-4E35-BB3F-CDA8AED12358}" type="pres">
      <dgm:prSet presAssocID="{846AF22A-AEF6-43BB-99C4-FF4BEBD55D4B}" presName="composite" presStyleCnt="0"/>
      <dgm:spPr/>
    </dgm:pt>
    <dgm:pt modelId="{A565B249-1B92-4061-B22C-E6BF609E1ED4}" type="pres">
      <dgm:prSet presAssocID="{846AF22A-AEF6-43BB-99C4-FF4BEBD55D4B}" presName="imgShp" presStyleLbl="fgImgPlace1" presStyleIdx="3" presStyleCnt="4"/>
      <dgm:spPr>
        <a:blipFill>
          <a:blip xmlns:r="http://schemas.openxmlformats.org/officeDocument/2006/relationships"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id="0" name="" descr="Uśmiechnięty mężczyzna rozmawiający przez telefon komórkowy"/>
        </a:ext>
      </dgm:extLst>
    </dgm:pt>
    <dgm:pt modelId="{6994178A-6E88-4651-A120-32AAFDD94DB7}" type="pres">
      <dgm:prSet presAssocID="{846AF22A-AEF6-43BB-99C4-FF4BEBD55D4B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AD78582-339B-4A0C-986B-EBC85A8D2F84}" type="presOf" srcId="{BA237188-6391-4029-96F3-BC840909A638}" destId="{5AFB0B64-C098-4011-92F7-121AC096239A}" srcOrd="0" destOrd="0" presId="urn:microsoft.com/office/officeart/2005/8/layout/vList3"/>
    <dgm:cxn modelId="{002EDE35-2AA5-42FC-847C-66F75BF7EE90}" type="presOf" srcId="{E44B841F-F702-4015-A040-DA9A8889D6E2}" destId="{6994178A-6E88-4651-A120-32AAFDD94DB7}" srcOrd="0" destOrd="1" presId="urn:microsoft.com/office/officeart/2005/8/layout/vList3"/>
    <dgm:cxn modelId="{5A537DAE-B71A-424D-B806-222BA2548C72}" type="presOf" srcId="{846AF22A-AEF6-43BB-99C4-FF4BEBD55D4B}" destId="{6994178A-6E88-4651-A120-32AAFDD94DB7}" srcOrd="0" destOrd="0" presId="urn:microsoft.com/office/officeart/2005/8/layout/vList3"/>
    <dgm:cxn modelId="{04C459FD-FC97-4937-97EC-938777C0A7EB}" type="presOf" srcId="{1058E7EA-1E4E-45F5-8AFD-42B7C6E8427B}" destId="{348D810A-42BF-43A2-A4D8-D5BDE6B163EB}" srcOrd="0" destOrd="0" presId="urn:microsoft.com/office/officeart/2005/8/layout/vList3"/>
    <dgm:cxn modelId="{88D01990-C603-486E-BC6C-25478AB22D4D}" srcId="{1058E7EA-1E4E-45F5-8AFD-42B7C6E8427B}" destId="{BA237188-6391-4029-96F3-BC840909A638}" srcOrd="1" destOrd="0" parTransId="{160D6D2C-FE44-4082-9FCA-33C9AD28C5B8}" sibTransId="{E170F804-DDF0-4EFE-9329-8C1D40F0A1F5}"/>
    <dgm:cxn modelId="{465AA77A-DB4E-4F18-BE85-F67174FB8126}" srcId="{E99996D6-3287-487C-B1A0-0CBC7DC5F42A}" destId="{81B98068-8E7B-4004-9B29-803B95CCDD84}" srcOrd="0" destOrd="0" parTransId="{7682BF09-62F0-4250-A341-7B9DB18DC5DB}" sibTransId="{2C49473E-ED30-424E-9E4F-E9E2B35E148A}"/>
    <dgm:cxn modelId="{DD8B4DB7-C3CD-4036-A62F-85A3E689C5F1}" type="presOf" srcId="{34D71276-CFEE-4BEC-A14F-EC394F81E84C}" destId="{2D0D5136-6469-4594-8F77-E866279C99E6}" srcOrd="0" destOrd="0" presId="urn:microsoft.com/office/officeart/2005/8/layout/vList3"/>
    <dgm:cxn modelId="{381EF71A-A0E4-47B3-966E-C2187C53306B}" type="presOf" srcId="{81B98068-8E7B-4004-9B29-803B95CCDD84}" destId="{28D16362-C3A1-4E95-9AEA-BBCB21E4E157}" srcOrd="0" destOrd="1" presId="urn:microsoft.com/office/officeart/2005/8/layout/vList3"/>
    <dgm:cxn modelId="{138D59DC-5C5C-4FB5-B204-4D3B7EB17113}" srcId="{1058E7EA-1E4E-45F5-8AFD-42B7C6E8427B}" destId="{E99996D6-3287-487C-B1A0-0CBC7DC5F42A}" srcOrd="2" destOrd="0" parTransId="{A506619C-AF7C-4349-BAC8-59A8DB05F7B7}" sibTransId="{F667BEA2-34BF-448E-915F-980CAAEE512F}"/>
    <dgm:cxn modelId="{8EFF2D68-F40C-4599-B986-A596678D0383}" srcId="{1058E7EA-1E4E-45F5-8AFD-42B7C6E8427B}" destId="{34D71276-CFEE-4BEC-A14F-EC394F81E84C}" srcOrd="0" destOrd="0" parTransId="{DD5F6ABA-78F8-4920-AB0A-C8A8B956455C}" sibTransId="{19A70787-20BB-4D7C-9053-BB4018EE1AB0}"/>
    <dgm:cxn modelId="{9792B74E-B1B2-495A-A285-D42AA12DFB1D}" srcId="{846AF22A-AEF6-43BB-99C4-FF4BEBD55D4B}" destId="{E44B841F-F702-4015-A040-DA9A8889D6E2}" srcOrd="0" destOrd="0" parTransId="{4F22C79D-1739-471E-8C96-4E2030F19F8A}" sibTransId="{BF64FD8A-2B67-46C0-88C9-3F92F7EE24ED}"/>
    <dgm:cxn modelId="{3FFA262D-C763-41C5-856C-DDE0041466B5}" srcId="{1058E7EA-1E4E-45F5-8AFD-42B7C6E8427B}" destId="{846AF22A-AEF6-43BB-99C4-FF4BEBD55D4B}" srcOrd="3" destOrd="0" parTransId="{C84BA5A5-09EB-4B34-9359-D3B09486C0B8}" sibTransId="{EB45EBDB-3BAE-4E59-B3CE-3890EA223992}"/>
    <dgm:cxn modelId="{5A92EE5B-4BE5-4470-B289-3F34733C8F0C}" type="presOf" srcId="{E99996D6-3287-487C-B1A0-0CBC7DC5F42A}" destId="{28D16362-C3A1-4E95-9AEA-BBCB21E4E157}" srcOrd="0" destOrd="0" presId="urn:microsoft.com/office/officeart/2005/8/layout/vList3"/>
    <dgm:cxn modelId="{08FE74B2-7A49-4295-B207-BF752F90C9AB}" type="presParOf" srcId="{348D810A-42BF-43A2-A4D8-D5BDE6B163EB}" destId="{FB277E41-4389-46E5-8A6A-565BE1113E02}" srcOrd="0" destOrd="0" presId="urn:microsoft.com/office/officeart/2005/8/layout/vList3"/>
    <dgm:cxn modelId="{1B163101-CD88-4848-9970-E9B5580FCA12}" type="presParOf" srcId="{FB277E41-4389-46E5-8A6A-565BE1113E02}" destId="{CAC8AD6E-4F79-4279-B0A0-CFB5C1AE8C21}" srcOrd="0" destOrd="0" presId="urn:microsoft.com/office/officeart/2005/8/layout/vList3"/>
    <dgm:cxn modelId="{DC5D697F-F28A-48C3-8D9A-0635A765AE2E}" type="presParOf" srcId="{FB277E41-4389-46E5-8A6A-565BE1113E02}" destId="{2D0D5136-6469-4594-8F77-E866279C99E6}" srcOrd="1" destOrd="0" presId="urn:microsoft.com/office/officeart/2005/8/layout/vList3"/>
    <dgm:cxn modelId="{E981E6FE-08C7-4901-9713-D1E37CDBEE74}" type="presParOf" srcId="{348D810A-42BF-43A2-A4D8-D5BDE6B163EB}" destId="{72EF5A84-701F-4A7F-937F-1F374A8C6EB0}" srcOrd="1" destOrd="0" presId="urn:microsoft.com/office/officeart/2005/8/layout/vList3"/>
    <dgm:cxn modelId="{70ADA3DF-46A4-44E6-AB60-D7A0A2AEC7AA}" type="presParOf" srcId="{348D810A-42BF-43A2-A4D8-D5BDE6B163EB}" destId="{ED31F770-127C-4911-9B1D-6782A0D4BFEF}" srcOrd="2" destOrd="0" presId="urn:microsoft.com/office/officeart/2005/8/layout/vList3"/>
    <dgm:cxn modelId="{43DB388C-7C7F-4476-AA3B-D3C606B2BE57}" type="presParOf" srcId="{ED31F770-127C-4911-9B1D-6782A0D4BFEF}" destId="{CA68DC87-4DCD-486F-AA33-3F03323B268E}" srcOrd="0" destOrd="0" presId="urn:microsoft.com/office/officeart/2005/8/layout/vList3"/>
    <dgm:cxn modelId="{E35333B2-A7B4-4C0F-9D37-47CAB15D8385}" type="presParOf" srcId="{ED31F770-127C-4911-9B1D-6782A0D4BFEF}" destId="{5AFB0B64-C098-4011-92F7-121AC096239A}" srcOrd="1" destOrd="0" presId="urn:microsoft.com/office/officeart/2005/8/layout/vList3"/>
    <dgm:cxn modelId="{79EDC905-946C-4942-B477-5EF64E75B2E2}" type="presParOf" srcId="{348D810A-42BF-43A2-A4D8-D5BDE6B163EB}" destId="{76CEA1AB-C9AF-434F-9F81-5297A3A7B07B}" srcOrd="3" destOrd="0" presId="urn:microsoft.com/office/officeart/2005/8/layout/vList3"/>
    <dgm:cxn modelId="{27DEC533-4E83-429D-97CC-5DDD7EBF16D0}" type="presParOf" srcId="{348D810A-42BF-43A2-A4D8-D5BDE6B163EB}" destId="{5D5ADDC7-91B4-4FEE-AD76-BE229E6DE820}" srcOrd="4" destOrd="0" presId="urn:microsoft.com/office/officeart/2005/8/layout/vList3"/>
    <dgm:cxn modelId="{E1480CDA-AFC5-45CD-AC93-3E2D9B215755}" type="presParOf" srcId="{5D5ADDC7-91B4-4FEE-AD76-BE229E6DE820}" destId="{E7EDCD95-60DF-43E2-AE8C-A16BFB7B2570}" srcOrd="0" destOrd="0" presId="urn:microsoft.com/office/officeart/2005/8/layout/vList3"/>
    <dgm:cxn modelId="{E429021F-670C-4F96-A7AC-59C2C4A42067}" type="presParOf" srcId="{5D5ADDC7-91B4-4FEE-AD76-BE229E6DE820}" destId="{28D16362-C3A1-4E95-9AEA-BBCB21E4E157}" srcOrd="1" destOrd="0" presId="urn:microsoft.com/office/officeart/2005/8/layout/vList3"/>
    <dgm:cxn modelId="{A89F080C-4F66-4BFA-BD5F-335C52A3B00A}" type="presParOf" srcId="{348D810A-42BF-43A2-A4D8-D5BDE6B163EB}" destId="{30BE9345-2485-4670-9709-69602CEC4D70}" srcOrd="5" destOrd="0" presId="urn:microsoft.com/office/officeart/2005/8/layout/vList3"/>
    <dgm:cxn modelId="{55CF06AC-7BD5-4803-B66B-938180A1270F}" type="presParOf" srcId="{348D810A-42BF-43A2-A4D8-D5BDE6B163EB}" destId="{5F58D8AF-5FD8-4E35-BB3F-CDA8AED12358}" srcOrd="6" destOrd="0" presId="urn:microsoft.com/office/officeart/2005/8/layout/vList3"/>
    <dgm:cxn modelId="{0A4A7ACF-E677-4841-8F51-81A745C1F66A}" type="presParOf" srcId="{5F58D8AF-5FD8-4E35-BB3F-CDA8AED12358}" destId="{A565B249-1B92-4061-B22C-E6BF609E1ED4}" srcOrd="0" destOrd="0" presId="urn:microsoft.com/office/officeart/2005/8/layout/vList3"/>
    <dgm:cxn modelId="{4D1FE23E-A830-471F-AD56-25E15564F400}" type="presParOf" srcId="{5F58D8AF-5FD8-4E35-BB3F-CDA8AED12358}" destId="{6994178A-6E88-4651-A120-32AAFDD94DB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58E7EA-1E4E-45F5-8AFD-42B7C6E8427B}" type="doc">
      <dgm:prSet loTypeId="urn:microsoft.com/office/officeart/2005/8/layout/vList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pl-PL"/>
        </a:p>
      </dgm:t>
    </dgm:pt>
    <dgm:pt modelId="{34D71276-CFEE-4BEC-A14F-EC394F81E84C}">
      <dgm:prSet phldrT="[Tekst]" custT="1"/>
      <dgm:spPr/>
      <dgm:t>
        <a:bodyPr/>
        <a:lstStyle/>
        <a:p>
          <a:r>
            <a:rPr lang="pl-PL" sz="4800" dirty="0"/>
            <a:t>wiedza</a:t>
          </a:r>
        </a:p>
      </dgm:t>
    </dgm:pt>
    <dgm:pt modelId="{DD5F6ABA-78F8-4920-AB0A-C8A8B956455C}" type="parTrans" cxnId="{8EFF2D68-F40C-4599-B986-A596678D0383}">
      <dgm:prSet/>
      <dgm:spPr/>
      <dgm:t>
        <a:bodyPr/>
        <a:lstStyle/>
        <a:p>
          <a:endParaRPr lang="pl-PL" sz="4800"/>
        </a:p>
      </dgm:t>
    </dgm:pt>
    <dgm:pt modelId="{19A70787-20BB-4D7C-9053-BB4018EE1AB0}" type="sibTrans" cxnId="{8EFF2D68-F40C-4599-B986-A596678D0383}">
      <dgm:prSet/>
      <dgm:spPr/>
      <dgm:t>
        <a:bodyPr/>
        <a:lstStyle/>
        <a:p>
          <a:endParaRPr lang="pl-PL" sz="4800"/>
        </a:p>
      </dgm:t>
    </dgm:pt>
    <dgm:pt modelId="{BA237188-6391-4029-96F3-BC840909A638}">
      <dgm:prSet phldrT="[Tekst]" custT="1"/>
      <dgm:spPr/>
      <dgm:t>
        <a:bodyPr/>
        <a:lstStyle/>
        <a:p>
          <a:r>
            <a:rPr lang="pl-PL" sz="4800" dirty="0"/>
            <a:t>działania</a:t>
          </a:r>
        </a:p>
      </dgm:t>
    </dgm:pt>
    <dgm:pt modelId="{160D6D2C-FE44-4082-9FCA-33C9AD28C5B8}" type="parTrans" cxnId="{88D01990-C603-486E-BC6C-25478AB22D4D}">
      <dgm:prSet/>
      <dgm:spPr/>
      <dgm:t>
        <a:bodyPr/>
        <a:lstStyle/>
        <a:p>
          <a:endParaRPr lang="pl-PL" sz="4800"/>
        </a:p>
      </dgm:t>
    </dgm:pt>
    <dgm:pt modelId="{E170F804-DDF0-4EFE-9329-8C1D40F0A1F5}" type="sibTrans" cxnId="{88D01990-C603-486E-BC6C-25478AB22D4D}">
      <dgm:prSet/>
      <dgm:spPr/>
      <dgm:t>
        <a:bodyPr/>
        <a:lstStyle/>
        <a:p>
          <a:endParaRPr lang="pl-PL" sz="4800"/>
        </a:p>
      </dgm:t>
    </dgm:pt>
    <dgm:pt modelId="{E99996D6-3287-487C-B1A0-0CBC7DC5F42A}">
      <dgm:prSet phldrT="[Tekst]" custT="1"/>
      <dgm:spPr/>
      <dgm:t>
        <a:bodyPr anchor="ctr"/>
        <a:lstStyle/>
        <a:p>
          <a:pPr algn="ctr"/>
          <a:r>
            <a:rPr lang="pl-PL" sz="4800" dirty="0"/>
            <a:t/>
          </a:r>
          <a:br>
            <a:rPr lang="pl-PL" sz="4800" dirty="0"/>
          </a:br>
          <a:r>
            <a:rPr lang="pl-PL" sz="4800" dirty="0"/>
            <a:t>problemy</a:t>
          </a:r>
        </a:p>
      </dgm:t>
    </dgm:pt>
    <dgm:pt modelId="{A506619C-AF7C-4349-BAC8-59A8DB05F7B7}" type="parTrans" cxnId="{138D59DC-5C5C-4FB5-B204-4D3B7EB17113}">
      <dgm:prSet/>
      <dgm:spPr/>
      <dgm:t>
        <a:bodyPr/>
        <a:lstStyle/>
        <a:p>
          <a:endParaRPr lang="pl-PL" sz="4800"/>
        </a:p>
      </dgm:t>
    </dgm:pt>
    <dgm:pt modelId="{F667BEA2-34BF-448E-915F-980CAAEE512F}" type="sibTrans" cxnId="{138D59DC-5C5C-4FB5-B204-4D3B7EB17113}">
      <dgm:prSet/>
      <dgm:spPr/>
      <dgm:t>
        <a:bodyPr/>
        <a:lstStyle/>
        <a:p>
          <a:endParaRPr lang="pl-PL" sz="4800"/>
        </a:p>
      </dgm:t>
    </dgm:pt>
    <dgm:pt modelId="{81B98068-8E7B-4004-9B29-803B95CCDD84}">
      <dgm:prSet custT="1"/>
      <dgm:spPr/>
      <dgm:t>
        <a:bodyPr anchor="ctr"/>
        <a:lstStyle/>
        <a:p>
          <a:pPr algn="ctr"/>
          <a:endParaRPr lang="pl-PL" sz="4800" dirty="0"/>
        </a:p>
      </dgm:t>
    </dgm:pt>
    <dgm:pt modelId="{7682BF09-62F0-4250-A341-7B9DB18DC5DB}" type="parTrans" cxnId="{465AA77A-DB4E-4F18-BE85-F67174FB8126}">
      <dgm:prSet/>
      <dgm:spPr/>
      <dgm:t>
        <a:bodyPr/>
        <a:lstStyle/>
        <a:p>
          <a:endParaRPr lang="pl-PL" sz="4800"/>
        </a:p>
      </dgm:t>
    </dgm:pt>
    <dgm:pt modelId="{2C49473E-ED30-424E-9E4F-E9E2B35E148A}" type="sibTrans" cxnId="{465AA77A-DB4E-4F18-BE85-F67174FB8126}">
      <dgm:prSet/>
      <dgm:spPr/>
      <dgm:t>
        <a:bodyPr/>
        <a:lstStyle/>
        <a:p>
          <a:endParaRPr lang="pl-PL" sz="4800"/>
        </a:p>
      </dgm:t>
    </dgm:pt>
    <dgm:pt modelId="{846AF22A-AEF6-43BB-99C4-FF4BEBD55D4B}">
      <dgm:prSet phldrT="[Tekst]" custT="1"/>
      <dgm:spPr/>
      <dgm:t>
        <a:bodyPr/>
        <a:lstStyle/>
        <a:p>
          <a:pPr algn="ctr"/>
          <a:r>
            <a:rPr lang="pl-PL" sz="4800" dirty="0"/>
            <a:t/>
          </a:r>
          <a:br>
            <a:rPr lang="pl-PL" sz="4800" dirty="0"/>
          </a:br>
          <a:r>
            <a:rPr lang="pl-PL" sz="4800" dirty="0"/>
            <a:t>oczekiwania</a:t>
          </a:r>
        </a:p>
      </dgm:t>
    </dgm:pt>
    <dgm:pt modelId="{C84BA5A5-09EB-4B34-9359-D3B09486C0B8}" type="parTrans" cxnId="{3FFA262D-C763-41C5-856C-DDE0041466B5}">
      <dgm:prSet/>
      <dgm:spPr/>
      <dgm:t>
        <a:bodyPr/>
        <a:lstStyle/>
        <a:p>
          <a:endParaRPr lang="pl-PL" sz="4800"/>
        </a:p>
      </dgm:t>
    </dgm:pt>
    <dgm:pt modelId="{EB45EBDB-3BAE-4E59-B3CE-3890EA223992}" type="sibTrans" cxnId="{3FFA262D-C763-41C5-856C-DDE0041466B5}">
      <dgm:prSet/>
      <dgm:spPr/>
      <dgm:t>
        <a:bodyPr/>
        <a:lstStyle/>
        <a:p>
          <a:endParaRPr lang="pl-PL" sz="4800"/>
        </a:p>
      </dgm:t>
    </dgm:pt>
    <dgm:pt modelId="{E44B841F-F702-4015-A040-DA9A8889D6E2}">
      <dgm:prSet custT="1"/>
      <dgm:spPr/>
      <dgm:t>
        <a:bodyPr/>
        <a:lstStyle/>
        <a:p>
          <a:pPr algn="l"/>
          <a:endParaRPr lang="pl-PL" sz="4800" dirty="0"/>
        </a:p>
      </dgm:t>
    </dgm:pt>
    <dgm:pt modelId="{4F22C79D-1739-471E-8C96-4E2030F19F8A}" type="parTrans" cxnId="{9792B74E-B1B2-495A-A285-D42AA12DFB1D}">
      <dgm:prSet/>
      <dgm:spPr/>
      <dgm:t>
        <a:bodyPr/>
        <a:lstStyle/>
        <a:p>
          <a:endParaRPr lang="pl-PL" sz="4800"/>
        </a:p>
      </dgm:t>
    </dgm:pt>
    <dgm:pt modelId="{BF64FD8A-2B67-46C0-88C9-3F92F7EE24ED}" type="sibTrans" cxnId="{9792B74E-B1B2-495A-A285-D42AA12DFB1D}">
      <dgm:prSet/>
      <dgm:spPr/>
      <dgm:t>
        <a:bodyPr/>
        <a:lstStyle/>
        <a:p>
          <a:endParaRPr lang="pl-PL" sz="4800"/>
        </a:p>
      </dgm:t>
    </dgm:pt>
    <dgm:pt modelId="{348D810A-42BF-43A2-A4D8-D5BDE6B163EB}" type="pres">
      <dgm:prSet presAssocID="{1058E7EA-1E4E-45F5-8AFD-42B7C6E8427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FB277E41-4389-46E5-8A6A-565BE1113E02}" type="pres">
      <dgm:prSet presAssocID="{34D71276-CFEE-4BEC-A14F-EC394F81E84C}" presName="composite" presStyleCnt="0"/>
      <dgm:spPr/>
    </dgm:pt>
    <dgm:pt modelId="{CAC8AD6E-4F79-4279-B0A0-CFB5C1AE8C21}" type="pres">
      <dgm:prSet presAssocID="{34D71276-CFEE-4BEC-A14F-EC394F81E84C}" presName="imgShp" presStyleLbl="fgImgPlace1" presStyleIdx="0" presStyleCnt="4"/>
      <dgm:spPr>
        <a:blipFill>
          <a:blip xmlns:r="http://schemas.openxmlformats.org/officeDocument/2006/relationships" r:embed="rId1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l="-77000" r="-77000"/>
          </a:stretch>
        </a:blipFill>
      </dgm:spPr>
      <dgm:extLst>
        <a:ext uri="{E40237B7-FDA0-4F09-8148-C483321AD2D9}">
          <dgm14:cNvPr xmlns:dgm14="http://schemas.microsoft.com/office/drawing/2010/diagram" id="0" name="" descr="Stack of multicolored books"/>
        </a:ext>
      </dgm:extLst>
    </dgm:pt>
    <dgm:pt modelId="{2D0D5136-6469-4594-8F77-E866279C99E6}" type="pres">
      <dgm:prSet presAssocID="{34D71276-CFEE-4BEC-A14F-EC394F81E84C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EF5A84-701F-4A7F-937F-1F374A8C6EB0}" type="pres">
      <dgm:prSet presAssocID="{19A70787-20BB-4D7C-9053-BB4018EE1AB0}" presName="spacing" presStyleCnt="0"/>
      <dgm:spPr/>
    </dgm:pt>
    <dgm:pt modelId="{ED31F770-127C-4911-9B1D-6782A0D4BFEF}" type="pres">
      <dgm:prSet presAssocID="{BA237188-6391-4029-96F3-BC840909A638}" presName="composite" presStyleCnt="0"/>
      <dgm:spPr/>
    </dgm:pt>
    <dgm:pt modelId="{CA68DC87-4DCD-486F-AA33-3F03323B268E}" type="pres">
      <dgm:prSet presAssocID="{BA237188-6391-4029-96F3-BC840909A638}" presName="imgShp" presStyleLbl="fgImgPlace1" presStyleIdx="1" presStyleCnt="4"/>
      <dgm:spPr>
        <a:blipFill>
          <a:blip xmlns:r="http://schemas.openxmlformats.org/officeDocument/2006/relationships"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Kilka podniesionych rąk wskazujących gotowość do odpowiedzi na pytanie"/>
        </a:ext>
      </dgm:extLst>
    </dgm:pt>
    <dgm:pt modelId="{5AFB0B64-C098-4011-92F7-121AC096239A}" type="pres">
      <dgm:prSet presAssocID="{BA237188-6391-4029-96F3-BC840909A638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6CEA1AB-C9AF-434F-9F81-5297A3A7B07B}" type="pres">
      <dgm:prSet presAssocID="{E170F804-DDF0-4EFE-9329-8C1D40F0A1F5}" presName="spacing" presStyleCnt="0"/>
      <dgm:spPr/>
    </dgm:pt>
    <dgm:pt modelId="{5D5ADDC7-91B4-4FEE-AD76-BE229E6DE820}" type="pres">
      <dgm:prSet presAssocID="{E99996D6-3287-487C-B1A0-0CBC7DC5F42A}" presName="composite" presStyleCnt="0"/>
      <dgm:spPr/>
    </dgm:pt>
    <dgm:pt modelId="{E7EDCD95-60DF-43E2-AE8C-A16BFB7B2570}" type="pres">
      <dgm:prSet presAssocID="{E99996D6-3287-487C-B1A0-0CBC7DC5F42A}" presName="imgShp" presStyleLbl="fgImgPlace1" presStyleIdx="2" presStyleCnt="4"/>
      <dgm:spPr>
        <a:blipFill>
          <a:blip xmlns:r="http://schemas.openxmlformats.org/officeDocument/2006/relationships"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extLst>
        <a:ext uri="{E40237B7-FDA0-4F09-8148-C483321AD2D9}">
          <dgm14:cNvPr xmlns:dgm14="http://schemas.microsoft.com/office/drawing/2010/diagram" id="0" name="" descr="Różne kolorowe znaki zapytania"/>
        </a:ext>
      </dgm:extLst>
    </dgm:pt>
    <dgm:pt modelId="{28D16362-C3A1-4E95-9AEA-BBCB21E4E157}" type="pres">
      <dgm:prSet presAssocID="{E99996D6-3287-487C-B1A0-0CBC7DC5F42A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0BE9345-2485-4670-9709-69602CEC4D70}" type="pres">
      <dgm:prSet presAssocID="{F667BEA2-34BF-448E-915F-980CAAEE512F}" presName="spacing" presStyleCnt="0"/>
      <dgm:spPr/>
    </dgm:pt>
    <dgm:pt modelId="{5F58D8AF-5FD8-4E35-BB3F-CDA8AED12358}" type="pres">
      <dgm:prSet presAssocID="{846AF22A-AEF6-43BB-99C4-FF4BEBD55D4B}" presName="composite" presStyleCnt="0"/>
      <dgm:spPr/>
    </dgm:pt>
    <dgm:pt modelId="{A565B249-1B92-4061-B22C-E6BF609E1ED4}" type="pres">
      <dgm:prSet presAssocID="{846AF22A-AEF6-43BB-99C4-FF4BEBD55D4B}" presName="imgShp" presStyleLbl="fgImgPlace1" presStyleIdx="3" presStyleCnt="4"/>
      <dgm:spPr>
        <a:blipFill>
          <a:blip xmlns:r="http://schemas.openxmlformats.org/officeDocument/2006/relationships"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Uśmiechnięty mężczyzna rozmawiający przez telefon komórkowy"/>
        </a:ext>
      </dgm:extLst>
    </dgm:pt>
    <dgm:pt modelId="{6994178A-6E88-4651-A120-32AAFDD94DB7}" type="pres">
      <dgm:prSet presAssocID="{846AF22A-AEF6-43BB-99C4-FF4BEBD55D4B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5741B6C6-F93F-47F7-93CC-434EA3F22D5D}" type="presOf" srcId="{81B98068-8E7B-4004-9B29-803B95CCDD84}" destId="{28D16362-C3A1-4E95-9AEA-BBCB21E4E157}" srcOrd="0" destOrd="1" presId="urn:microsoft.com/office/officeart/2005/8/layout/vList3"/>
    <dgm:cxn modelId="{5DDE8C33-CAA0-4191-B6EE-1759AB3CF440}" type="presOf" srcId="{E44B841F-F702-4015-A040-DA9A8889D6E2}" destId="{6994178A-6E88-4651-A120-32AAFDD94DB7}" srcOrd="0" destOrd="1" presId="urn:microsoft.com/office/officeart/2005/8/layout/vList3"/>
    <dgm:cxn modelId="{88D01990-C603-486E-BC6C-25478AB22D4D}" srcId="{1058E7EA-1E4E-45F5-8AFD-42B7C6E8427B}" destId="{BA237188-6391-4029-96F3-BC840909A638}" srcOrd="1" destOrd="0" parTransId="{160D6D2C-FE44-4082-9FCA-33C9AD28C5B8}" sibTransId="{E170F804-DDF0-4EFE-9329-8C1D40F0A1F5}"/>
    <dgm:cxn modelId="{8BA69647-1259-40CA-83DD-1A30D935ED76}" type="presOf" srcId="{1058E7EA-1E4E-45F5-8AFD-42B7C6E8427B}" destId="{348D810A-42BF-43A2-A4D8-D5BDE6B163EB}" srcOrd="0" destOrd="0" presId="urn:microsoft.com/office/officeart/2005/8/layout/vList3"/>
    <dgm:cxn modelId="{465AA77A-DB4E-4F18-BE85-F67174FB8126}" srcId="{E99996D6-3287-487C-B1A0-0CBC7DC5F42A}" destId="{81B98068-8E7B-4004-9B29-803B95CCDD84}" srcOrd="0" destOrd="0" parTransId="{7682BF09-62F0-4250-A341-7B9DB18DC5DB}" sibTransId="{2C49473E-ED30-424E-9E4F-E9E2B35E148A}"/>
    <dgm:cxn modelId="{26C244F3-979E-4C00-8B0E-4653D440714C}" type="presOf" srcId="{BA237188-6391-4029-96F3-BC840909A638}" destId="{5AFB0B64-C098-4011-92F7-121AC096239A}" srcOrd="0" destOrd="0" presId="urn:microsoft.com/office/officeart/2005/8/layout/vList3"/>
    <dgm:cxn modelId="{10076B21-3F08-48F8-A33C-E02A077FF39C}" type="presOf" srcId="{E99996D6-3287-487C-B1A0-0CBC7DC5F42A}" destId="{28D16362-C3A1-4E95-9AEA-BBCB21E4E157}" srcOrd="0" destOrd="0" presId="urn:microsoft.com/office/officeart/2005/8/layout/vList3"/>
    <dgm:cxn modelId="{E3825AA5-89F2-43AF-B840-21FBCBCF72B9}" type="presOf" srcId="{846AF22A-AEF6-43BB-99C4-FF4BEBD55D4B}" destId="{6994178A-6E88-4651-A120-32AAFDD94DB7}" srcOrd="0" destOrd="0" presId="urn:microsoft.com/office/officeart/2005/8/layout/vList3"/>
    <dgm:cxn modelId="{138D59DC-5C5C-4FB5-B204-4D3B7EB17113}" srcId="{1058E7EA-1E4E-45F5-8AFD-42B7C6E8427B}" destId="{E99996D6-3287-487C-B1A0-0CBC7DC5F42A}" srcOrd="2" destOrd="0" parTransId="{A506619C-AF7C-4349-BAC8-59A8DB05F7B7}" sibTransId="{F667BEA2-34BF-448E-915F-980CAAEE512F}"/>
    <dgm:cxn modelId="{8EFF2D68-F40C-4599-B986-A596678D0383}" srcId="{1058E7EA-1E4E-45F5-8AFD-42B7C6E8427B}" destId="{34D71276-CFEE-4BEC-A14F-EC394F81E84C}" srcOrd="0" destOrd="0" parTransId="{DD5F6ABA-78F8-4920-AB0A-C8A8B956455C}" sibTransId="{19A70787-20BB-4D7C-9053-BB4018EE1AB0}"/>
    <dgm:cxn modelId="{9792B74E-B1B2-495A-A285-D42AA12DFB1D}" srcId="{846AF22A-AEF6-43BB-99C4-FF4BEBD55D4B}" destId="{E44B841F-F702-4015-A040-DA9A8889D6E2}" srcOrd="0" destOrd="0" parTransId="{4F22C79D-1739-471E-8C96-4E2030F19F8A}" sibTransId="{BF64FD8A-2B67-46C0-88C9-3F92F7EE24ED}"/>
    <dgm:cxn modelId="{3FFA262D-C763-41C5-856C-DDE0041466B5}" srcId="{1058E7EA-1E4E-45F5-8AFD-42B7C6E8427B}" destId="{846AF22A-AEF6-43BB-99C4-FF4BEBD55D4B}" srcOrd="3" destOrd="0" parTransId="{C84BA5A5-09EB-4B34-9359-D3B09486C0B8}" sibTransId="{EB45EBDB-3BAE-4E59-B3CE-3890EA223992}"/>
    <dgm:cxn modelId="{1A37765A-B8AB-41AE-A520-F63687828955}" type="presOf" srcId="{34D71276-CFEE-4BEC-A14F-EC394F81E84C}" destId="{2D0D5136-6469-4594-8F77-E866279C99E6}" srcOrd="0" destOrd="0" presId="urn:microsoft.com/office/officeart/2005/8/layout/vList3"/>
    <dgm:cxn modelId="{5FE0D98A-67C3-4CD2-8A42-F9E673631139}" type="presParOf" srcId="{348D810A-42BF-43A2-A4D8-D5BDE6B163EB}" destId="{FB277E41-4389-46E5-8A6A-565BE1113E02}" srcOrd="0" destOrd="0" presId="urn:microsoft.com/office/officeart/2005/8/layout/vList3"/>
    <dgm:cxn modelId="{1F0862C2-F99E-4EB3-B6FB-CA07C0AD6392}" type="presParOf" srcId="{FB277E41-4389-46E5-8A6A-565BE1113E02}" destId="{CAC8AD6E-4F79-4279-B0A0-CFB5C1AE8C21}" srcOrd="0" destOrd="0" presId="urn:microsoft.com/office/officeart/2005/8/layout/vList3"/>
    <dgm:cxn modelId="{3CD1FEA3-EA63-4D2D-BBF1-1527305B7A70}" type="presParOf" srcId="{FB277E41-4389-46E5-8A6A-565BE1113E02}" destId="{2D0D5136-6469-4594-8F77-E866279C99E6}" srcOrd="1" destOrd="0" presId="urn:microsoft.com/office/officeart/2005/8/layout/vList3"/>
    <dgm:cxn modelId="{8E618F0C-2D2B-4ADB-ADDD-7D6CA37A8548}" type="presParOf" srcId="{348D810A-42BF-43A2-A4D8-D5BDE6B163EB}" destId="{72EF5A84-701F-4A7F-937F-1F374A8C6EB0}" srcOrd="1" destOrd="0" presId="urn:microsoft.com/office/officeart/2005/8/layout/vList3"/>
    <dgm:cxn modelId="{BC0A7022-2BB4-4445-8155-570AD277AA90}" type="presParOf" srcId="{348D810A-42BF-43A2-A4D8-D5BDE6B163EB}" destId="{ED31F770-127C-4911-9B1D-6782A0D4BFEF}" srcOrd="2" destOrd="0" presId="urn:microsoft.com/office/officeart/2005/8/layout/vList3"/>
    <dgm:cxn modelId="{F3D82EA9-C3F2-408B-8A4F-0A65568FEB02}" type="presParOf" srcId="{ED31F770-127C-4911-9B1D-6782A0D4BFEF}" destId="{CA68DC87-4DCD-486F-AA33-3F03323B268E}" srcOrd="0" destOrd="0" presId="urn:microsoft.com/office/officeart/2005/8/layout/vList3"/>
    <dgm:cxn modelId="{A164DBB0-9874-4E2F-B072-17DD1634A8EE}" type="presParOf" srcId="{ED31F770-127C-4911-9B1D-6782A0D4BFEF}" destId="{5AFB0B64-C098-4011-92F7-121AC096239A}" srcOrd="1" destOrd="0" presId="urn:microsoft.com/office/officeart/2005/8/layout/vList3"/>
    <dgm:cxn modelId="{5B9B0E7C-3410-493E-B092-067458E34B44}" type="presParOf" srcId="{348D810A-42BF-43A2-A4D8-D5BDE6B163EB}" destId="{76CEA1AB-C9AF-434F-9F81-5297A3A7B07B}" srcOrd="3" destOrd="0" presId="urn:microsoft.com/office/officeart/2005/8/layout/vList3"/>
    <dgm:cxn modelId="{EDBBCB91-0301-419B-814A-9296915BFE84}" type="presParOf" srcId="{348D810A-42BF-43A2-A4D8-D5BDE6B163EB}" destId="{5D5ADDC7-91B4-4FEE-AD76-BE229E6DE820}" srcOrd="4" destOrd="0" presId="urn:microsoft.com/office/officeart/2005/8/layout/vList3"/>
    <dgm:cxn modelId="{3B9BA3EB-DAED-4FFE-A99B-25BF2ED1ABAD}" type="presParOf" srcId="{5D5ADDC7-91B4-4FEE-AD76-BE229E6DE820}" destId="{E7EDCD95-60DF-43E2-AE8C-A16BFB7B2570}" srcOrd="0" destOrd="0" presId="urn:microsoft.com/office/officeart/2005/8/layout/vList3"/>
    <dgm:cxn modelId="{11FF6880-DC82-4AC6-9BA3-2B5F897F8276}" type="presParOf" srcId="{5D5ADDC7-91B4-4FEE-AD76-BE229E6DE820}" destId="{28D16362-C3A1-4E95-9AEA-BBCB21E4E157}" srcOrd="1" destOrd="0" presId="urn:microsoft.com/office/officeart/2005/8/layout/vList3"/>
    <dgm:cxn modelId="{8F507580-1CB5-4A65-BF57-52AB27BE4CC7}" type="presParOf" srcId="{348D810A-42BF-43A2-A4D8-D5BDE6B163EB}" destId="{30BE9345-2485-4670-9709-69602CEC4D70}" srcOrd="5" destOrd="0" presId="urn:microsoft.com/office/officeart/2005/8/layout/vList3"/>
    <dgm:cxn modelId="{61C10096-3FAA-4442-BE42-0EC5C30E529C}" type="presParOf" srcId="{348D810A-42BF-43A2-A4D8-D5BDE6B163EB}" destId="{5F58D8AF-5FD8-4E35-BB3F-CDA8AED12358}" srcOrd="6" destOrd="0" presId="urn:microsoft.com/office/officeart/2005/8/layout/vList3"/>
    <dgm:cxn modelId="{8D830C08-9B21-43A8-B887-DA0A7005650F}" type="presParOf" srcId="{5F58D8AF-5FD8-4E35-BB3F-CDA8AED12358}" destId="{A565B249-1B92-4061-B22C-E6BF609E1ED4}" srcOrd="0" destOrd="0" presId="urn:microsoft.com/office/officeart/2005/8/layout/vList3"/>
    <dgm:cxn modelId="{53118F42-04B9-4BCA-8EC1-B0EE6F072565}" type="presParOf" srcId="{5F58D8AF-5FD8-4E35-BB3F-CDA8AED12358}" destId="{6994178A-6E88-4651-A120-32AAFDD94DB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58E7EA-1E4E-45F5-8AFD-42B7C6E8427B}" type="doc">
      <dgm:prSet loTypeId="urn:microsoft.com/office/officeart/2005/8/layout/vList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pl-PL"/>
        </a:p>
      </dgm:t>
    </dgm:pt>
    <dgm:pt modelId="{34D71276-CFEE-4BEC-A14F-EC394F81E84C}">
      <dgm:prSet phldrT="[Tekst]" custT="1"/>
      <dgm:spPr/>
      <dgm:t>
        <a:bodyPr/>
        <a:lstStyle/>
        <a:p>
          <a:r>
            <a:rPr lang="pl-PL" sz="3200" dirty="0" smtClean="0"/>
            <a:t>miasto a wieś - zróżnicowana świadomość w zakresie GOZ</a:t>
          </a:r>
          <a:endParaRPr lang="pl-PL" sz="3200" dirty="0"/>
        </a:p>
      </dgm:t>
    </dgm:pt>
    <dgm:pt modelId="{DD5F6ABA-78F8-4920-AB0A-C8A8B956455C}" type="parTrans" cxnId="{8EFF2D68-F40C-4599-B986-A596678D0383}">
      <dgm:prSet/>
      <dgm:spPr/>
      <dgm:t>
        <a:bodyPr/>
        <a:lstStyle/>
        <a:p>
          <a:endParaRPr lang="pl-PL" sz="3200"/>
        </a:p>
      </dgm:t>
    </dgm:pt>
    <dgm:pt modelId="{19A70787-20BB-4D7C-9053-BB4018EE1AB0}" type="sibTrans" cxnId="{8EFF2D68-F40C-4599-B986-A596678D0383}">
      <dgm:prSet/>
      <dgm:spPr/>
      <dgm:t>
        <a:bodyPr/>
        <a:lstStyle/>
        <a:p>
          <a:endParaRPr lang="pl-PL" sz="3200"/>
        </a:p>
      </dgm:t>
    </dgm:pt>
    <dgm:pt modelId="{BA237188-6391-4029-96F3-BC840909A638}">
      <dgm:prSet phldrT="[Tekst]" custT="1"/>
      <dgm:spPr/>
      <dgm:t>
        <a:bodyPr/>
        <a:lstStyle/>
        <a:p>
          <a:r>
            <a:rPr lang="pl-PL" sz="3200" dirty="0" smtClean="0"/>
            <a:t>wdrażajmy dobrze znane rozwiązania </a:t>
          </a:r>
          <a:br>
            <a:rPr lang="pl-PL" sz="3200" dirty="0" smtClean="0"/>
          </a:br>
          <a:r>
            <a:rPr lang="pl-PL" sz="3200" dirty="0" smtClean="0"/>
            <a:t>(np. nowoczesne parkingi, system kaucyjny etc.) </a:t>
          </a:r>
          <a:endParaRPr lang="pl-PL" sz="3200" dirty="0"/>
        </a:p>
      </dgm:t>
    </dgm:pt>
    <dgm:pt modelId="{160D6D2C-FE44-4082-9FCA-33C9AD28C5B8}" type="parTrans" cxnId="{88D01990-C603-486E-BC6C-25478AB22D4D}">
      <dgm:prSet/>
      <dgm:spPr/>
      <dgm:t>
        <a:bodyPr/>
        <a:lstStyle/>
        <a:p>
          <a:endParaRPr lang="pl-PL" sz="3200"/>
        </a:p>
      </dgm:t>
    </dgm:pt>
    <dgm:pt modelId="{E170F804-DDF0-4EFE-9329-8C1D40F0A1F5}" type="sibTrans" cxnId="{88D01990-C603-486E-BC6C-25478AB22D4D}">
      <dgm:prSet/>
      <dgm:spPr/>
      <dgm:t>
        <a:bodyPr/>
        <a:lstStyle/>
        <a:p>
          <a:endParaRPr lang="pl-PL" sz="3200"/>
        </a:p>
      </dgm:t>
    </dgm:pt>
    <dgm:pt modelId="{E99996D6-3287-487C-B1A0-0CBC7DC5F42A}">
      <dgm:prSet phldrT="[Tekst]" custT="1"/>
      <dgm:spPr/>
      <dgm:t>
        <a:bodyPr anchor="ctr"/>
        <a:lstStyle/>
        <a:p>
          <a:pPr algn="ctr"/>
          <a:r>
            <a:rPr lang="pl-PL" sz="3200" dirty="0"/>
            <a:t/>
          </a:r>
          <a:br>
            <a:rPr lang="pl-PL" sz="3200" dirty="0"/>
          </a:br>
          <a:r>
            <a:rPr lang="pl-PL" sz="3200" dirty="0" smtClean="0"/>
            <a:t>główne przeszkody - luka kompetencyjna, bariery technologiczne oraz finanse </a:t>
          </a:r>
          <a:endParaRPr lang="pl-PL" sz="3200" dirty="0"/>
        </a:p>
      </dgm:t>
    </dgm:pt>
    <dgm:pt modelId="{A506619C-AF7C-4349-BAC8-59A8DB05F7B7}" type="parTrans" cxnId="{138D59DC-5C5C-4FB5-B204-4D3B7EB17113}">
      <dgm:prSet/>
      <dgm:spPr/>
      <dgm:t>
        <a:bodyPr/>
        <a:lstStyle/>
        <a:p>
          <a:endParaRPr lang="pl-PL" sz="3200"/>
        </a:p>
      </dgm:t>
    </dgm:pt>
    <dgm:pt modelId="{F667BEA2-34BF-448E-915F-980CAAEE512F}" type="sibTrans" cxnId="{138D59DC-5C5C-4FB5-B204-4D3B7EB17113}">
      <dgm:prSet/>
      <dgm:spPr/>
      <dgm:t>
        <a:bodyPr/>
        <a:lstStyle/>
        <a:p>
          <a:endParaRPr lang="pl-PL" sz="3200"/>
        </a:p>
      </dgm:t>
    </dgm:pt>
    <dgm:pt modelId="{81B98068-8E7B-4004-9B29-803B95CCDD84}">
      <dgm:prSet custT="1"/>
      <dgm:spPr/>
      <dgm:t>
        <a:bodyPr anchor="ctr"/>
        <a:lstStyle/>
        <a:p>
          <a:pPr algn="ctr"/>
          <a:endParaRPr lang="pl-PL" sz="3200" dirty="0"/>
        </a:p>
      </dgm:t>
    </dgm:pt>
    <dgm:pt modelId="{7682BF09-62F0-4250-A341-7B9DB18DC5DB}" type="parTrans" cxnId="{465AA77A-DB4E-4F18-BE85-F67174FB8126}">
      <dgm:prSet/>
      <dgm:spPr/>
      <dgm:t>
        <a:bodyPr/>
        <a:lstStyle/>
        <a:p>
          <a:endParaRPr lang="pl-PL" sz="3200"/>
        </a:p>
      </dgm:t>
    </dgm:pt>
    <dgm:pt modelId="{2C49473E-ED30-424E-9E4F-E9E2B35E148A}" type="sibTrans" cxnId="{465AA77A-DB4E-4F18-BE85-F67174FB8126}">
      <dgm:prSet/>
      <dgm:spPr/>
      <dgm:t>
        <a:bodyPr/>
        <a:lstStyle/>
        <a:p>
          <a:endParaRPr lang="pl-PL" sz="3200"/>
        </a:p>
      </dgm:t>
    </dgm:pt>
    <dgm:pt modelId="{846AF22A-AEF6-43BB-99C4-FF4BEBD55D4B}">
      <dgm:prSet phldrT="[Tekst]" custT="1"/>
      <dgm:spPr/>
      <dgm:t>
        <a:bodyPr/>
        <a:lstStyle/>
        <a:p>
          <a:pPr algn="ctr"/>
          <a:r>
            <a:rPr lang="pl-PL" sz="3200" dirty="0"/>
            <a:t/>
          </a:r>
          <a:br>
            <a:rPr lang="pl-PL" sz="3200" dirty="0"/>
          </a:br>
          <a:endParaRPr lang="pl-PL" sz="3200" dirty="0" smtClean="0"/>
        </a:p>
        <a:p>
          <a:pPr algn="ctr"/>
          <a:r>
            <a:rPr lang="pl-PL" sz="3200" dirty="0" smtClean="0"/>
            <a:t>Korzyści z wdrażania GOZ!</a:t>
          </a:r>
          <a:endParaRPr lang="pl-PL" sz="3200" dirty="0"/>
        </a:p>
      </dgm:t>
    </dgm:pt>
    <dgm:pt modelId="{C84BA5A5-09EB-4B34-9359-D3B09486C0B8}" type="parTrans" cxnId="{3FFA262D-C763-41C5-856C-DDE0041466B5}">
      <dgm:prSet/>
      <dgm:spPr/>
      <dgm:t>
        <a:bodyPr/>
        <a:lstStyle/>
        <a:p>
          <a:endParaRPr lang="pl-PL" sz="3200"/>
        </a:p>
      </dgm:t>
    </dgm:pt>
    <dgm:pt modelId="{EB45EBDB-3BAE-4E59-B3CE-3890EA223992}" type="sibTrans" cxnId="{3FFA262D-C763-41C5-856C-DDE0041466B5}">
      <dgm:prSet/>
      <dgm:spPr/>
      <dgm:t>
        <a:bodyPr/>
        <a:lstStyle/>
        <a:p>
          <a:endParaRPr lang="pl-PL" sz="3200"/>
        </a:p>
      </dgm:t>
    </dgm:pt>
    <dgm:pt modelId="{E44B841F-F702-4015-A040-DA9A8889D6E2}">
      <dgm:prSet custT="1"/>
      <dgm:spPr/>
      <dgm:t>
        <a:bodyPr/>
        <a:lstStyle/>
        <a:p>
          <a:pPr algn="l"/>
          <a:endParaRPr lang="pl-PL" sz="3200" dirty="0"/>
        </a:p>
      </dgm:t>
    </dgm:pt>
    <dgm:pt modelId="{4F22C79D-1739-471E-8C96-4E2030F19F8A}" type="parTrans" cxnId="{9792B74E-B1B2-495A-A285-D42AA12DFB1D}">
      <dgm:prSet/>
      <dgm:spPr/>
      <dgm:t>
        <a:bodyPr/>
        <a:lstStyle/>
        <a:p>
          <a:endParaRPr lang="pl-PL" sz="3200"/>
        </a:p>
      </dgm:t>
    </dgm:pt>
    <dgm:pt modelId="{BF64FD8A-2B67-46C0-88C9-3F92F7EE24ED}" type="sibTrans" cxnId="{9792B74E-B1B2-495A-A285-D42AA12DFB1D}">
      <dgm:prSet/>
      <dgm:spPr/>
      <dgm:t>
        <a:bodyPr/>
        <a:lstStyle/>
        <a:p>
          <a:endParaRPr lang="pl-PL" sz="3200"/>
        </a:p>
      </dgm:t>
    </dgm:pt>
    <dgm:pt modelId="{348D810A-42BF-43A2-A4D8-D5BDE6B163EB}" type="pres">
      <dgm:prSet presAssocID="{1058E7EA-1E4E-45F5-8AFD-42B7C6E8427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FB277E41-4389-46E5-8A6A-565BE1113E02}" type="pres">
      <dgm:prSet presAssocID="{34D71276-CFEE-4BEC-A14F-EC394F81E84C}" presName="composite" presStyleCnt="0"/>
      <dgm:spPr/>
    </dgm:pt>
    <dgm:pt modelId="{CAC8AD6E-4F79-4279-B0A0-CFB5C1AE8C21}" type="pres">
      <dgm:prSet presAssocID="{34D71276-CFEE-4BEC-A14F-EC394F81E84C}" presName="imgShp" presStyleLbl="fgImgPlace1" presStyleIdx="0" presStyleCnt="4"/>
      <dgm:spPr>
        <a:blipFill>
          <a:blip xmlns:r="http://schemas.openxmlformats.org/officeDocument/2006/relationships" r:embed="rId1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l="-77000" r="-77000"/>
          </a:stretch>
        </a:blipFill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id="0" name="" descr="Stack of multicolored books"/>
        </a:ext>
      </dgm:extLst>
    </dgm:pt>
    <dgm:pt modelId="{2D0D5136-6469-4594-8F77-E866279C99E6}" type="pres">
      <dgm:prSet presAssocID="{34D71276-CFEE-4BEC-A14F-EC394F81E84C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EF5A84-701F-4A7F-937F-1F374A8C6EB0}" type="pres">
      <dgm:prSet presAssocID="{19A70787-20BB-4D7C-9053-BB4018EE1AB0}" presName="spacing" presStyleCnt="0"/>
      <dgm:spPr/>
    </dgm:pt>
    <dgm:pt modelId="{ED31F770-127C-4911-9B1D-6782A0D4BFEF}" type="pres">
      <dgm:prSet presAssocID="{BA237188-6391-4029-96F3-BC840909A638}" presName="composite" presStyleCnt="0"/>
      <dgm:spPr/>
    </dgm:pt>
    <dgm:pt modelId="{CA68DC87-4DCD-486F-AA33-3F03323B268E}" type="pres">
      <dgm:prSet presAssocID="{BA237188-6391-4029-96F3-BC840909A638}" presName="imgShp" presStyleLbl="fgImgPlace1" presStyleIdx="1" presStyleCnt="4"/>
      <dgm:spPr>
        <a:blipFill>
          <a:blip xmlns:r="http://schemas.openxmlformats.org/officeDocument/2006/relationships"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id="0" name="" descr="Kilka podniesionych rąk wskazujących gotowość do odpowiedzi na pytanie"/>
        </a:ext>
      </dgm:extLst>
    </dgm:pt>
    <dgm:pt modelId="{5AFB0B64-C098-4011-92F7-121AC096239A}" type="pres">
      <dgm:prSet presAssocID="{BA237188-6391-4029-96F3-BC840909A638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6CEA1AB-C9AF-434F-9F81-5297A3A7B07B}" type="pres">
      <dgm:prSet presAssocID="{E170F804-DDF0-4EFE-9329-8C1D40F0A1F5}" presName="spacing" presStyleCnt="0"/>
      <dgm:spPr/>
    </dgm:pt>
    <dgm:pt modelId="{5D5ADDC7-91B4-4FEE-AD76-BE229E6DE820}" type="pres">
      <dgm:prSet presAssocID="{E99996D6-3287-487C-B1A0-0CBC7DC5F42A}" presName="composite" presStyleCnt="0"/>
      <dgm:spPr/>
    </dgm:pt>
    <dgm:pt modelId="{E7EDCD95-60DF-43E2-AE8C-A16BFB7B2570}" type="pres">
      <dgm:prSet presAssocID="{E99996D6-3287-487C-B1A0-0CBC7DC5F42A}" presName="imgShp" presStyleLbl="fgImgPlace1" presStyleIdx="2" presStyleCnt="4"/>
      <dgm:spPr>
        <a:blipFill>
          <a:blip xmlns:r="http://schemas.openxmlformats.org/officeDocument/2006/relationships"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id="0" name="" descr="Różne kolorowe znaki zapytania"/>
        </a:ext>
      </dgm:extLst>
    </dgm:pt>
    <dgm:pt modelId="{28D16362-C3A1-4E95-9AEA-BBCB21E4E157}" type="pres">
      <dgm:prSet presAssocID="{E99996D6-3287-487C-B1A0-0CBC7DC5F42A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0BE9345-2485-4670-9709-69602CEC4D70}" type="pres">
      <dgm:prSet presAssocID="{F667BEA2-34BF-448E-915F-980CAAEE512F}" presName="spacing" presStyleCnt="0"/>
      <dgm:spPr/>
    </dgm:pt>
    <dgm:pt modelId="{5F58D8AF-5FD8-4E35-BB3F-CDA8AED12358}" type="pres">
      <dgm:prSet presAssocID="{846AF22A-AEF6-43BB-99C4-FF4BEBD55D4B}" presName="composite" presStyleCnt="0"/>
      <dgm:spPr/>
    </dgm:pt>
    <dgm:pt modelId="{A565B249-1B92-4061-B22C-E6BF609E1ED4}" type="pres">
      <dgm:prSet presAssocID="{846AF22A-AEF6-43BB-99C4-FF4BEBD55D4B}" presName="imgShp" presStyleLbl="fgImgPlace1" presStyleIdx="3" presStyleCnt="4"/>
      <dgm:spPr>
        <a:blipFill>
          <a:blip xmlns:r="http://schemas.openxmlformats.org/officeDocument/2006/relationships"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id="0" name="" descr="Uśmiechnięty mężczyzna rozmawiający przez telefon komórkowy"/>
        </a:ext>
      </dgm:extLst>
    </dgm:pt>
    <dgm:pt modelId="{6994178A-6E88-4651-A120-32AAFDD94DB7}" type="pres">
      <dgm:prSet presAssocID="{846AF22A-AEF6-43BB-99C4-FF4BEBD55D4B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E25C031-9045-467F-A83A-AFF8FBFD9A08}" type="presOf" srcId="{1058E7EA-1E4E-45F5-8AFD-42B7C6E8427B}" destId="{348D810A-42BF-43A2-A4D8-D5BDE6B163EB}" srcOrd="0" destOrd="0" presId="urn:microsoft.com/office/officeart/2005/8/layout/vList3"/>
    <dgm:cxn modelId="{2E8E4D06-DA8F-43FC-9E18-8F0882A130CF}" type="presOf" srcId="{81B98068-8E7B-4004-9B29-803B95CCDD84}" destId="{28D16362-C3A1-4E95-9AEA-BBCB21E4E157}" srcOrd="0" destOrd="1" presId="urn:microsoft.com/office/officeart/2005/8/layout/vList3"/>
    <dgm:cxn modelId="{88D01990-C603-486E-BC6C-25478AB22D4D}" srcId="{1058E7EA-1E4E-45F5-8AFD-42B7C6E8427B}" destId="{BA237188-6391-4029-96F3-BC840909A638}" srcOrd="1" destOrd="0" parTransId="{160D6D2C-FE44-4082-9FCA-33C9AD28C5B8}" sibTransId="{E170F804-DDF0-4EFE-9329-8C1D40F0A1F5}"/>
    <dgm:cxn modelId="{465AA77A-DB4E-4F18-BE85-F67174FB8126}" srcId="{E99996D6-3287-487C-B1A0-0CBC7DC5F42A}" destId="{81B98068-8E7B-4004-9B29-803B95CCDD84}" srcOrd="0" destOrd="0" parTransId="{7682BF09-62F0-4250-A341-7B9DB18DC5DB}" sibTransId="{2C49473E-ED30-424E-9E4F-E9E2B35E148A}"/>
    <dgm:cxn modelId="{0C23D53B-77C7-4864-9C46-2EA81D22DEE5}" type="presOf" srcId="{34D71276-CFEE-4BEC-A14F-EC394F81E84C}" destId="{2D0D5136-6469-4594-8F77-E866279C99E6}" srcOrd="0" destOrd="0" presId="urn:microsoft.com/office/officeart/2005/8/layout/vList3"/>
    <dgm:cxn modelId="{138D59DC-5C5C-4FB5-B204-4D3B7EB17113}" srcId="{1058E7EA-1E4E-45F5-8AFD-42B7C6E8427B}" destId="{E99996D6-3287-487C-B1A0-0CBC7DC5F42A}" srcOrd="2" destOrd="0" parTransId="{A506619C-AF7C-4349-BAC8-59A8DB05F7B7}" sibTransId="{F667BEA2-34BF-448E-915F-980CAAEE512F}"/>
    <dgm:cxn modelId="{FCCDD132-4385-47C2-837C-E72DFF979498}" type="presOf" srcId="{846AF22A-AEF6-43BB-99C4-FF4BEBD55D4B}" destId="{6994178A-6E88-4651-A120-32AAFDD94DB7}" srcOrd="0" destOrd="0" presId="urn:microsoft.com/office/officeart/2005/8/layout/vList3"/>
    <dgm:cxn modelId="{8EFF2D68-F40C-4599-B986-A596678D0383}" srcId="{1058E7EA-1E4E-45F5-8AFD-42B7C6E8427B}" destId="{34D71276-CFEE-4BEC-A14F-EC394F81E84C}" srcOrd="0" destOrd="0" parTransId="{DD5F6ABA-78F8-4920-AB0A-C8A8B956455C}" sibTransId="{19A70787-20BB-4D7C-9053-BB4018EE1AB0}"/>
    <dgm:cxn modelId="{FE4372D6-E976-46D8-9E47-3E069E093F6D}" type="presOf" srcId="{E99996D6-3287-487C-B1A0-0CBC7DC5F42A}" destId="{28D16362-C3A1-4E95-9AEA-BBCB21E4E157}" srcOrd="0" destOrd="0" presId="urn:microsoft.com/office/officeart/2005/8/layout/vList3"/>
    <dgm:cxn modelId="{BD8D1621-4254-4567-958D-339A2C15ED34}" type="presOf" srcId="{BA237188-6391-4029-96F3-BC840909A638}" destId="{5AFB0B64-C098-4011-92F7-121AC096239A}" srcOrd="0" destOrd="0" presId="urn:microsoft.com/office/officeart/2005/8/layout/vList3"/>
    <dgm:cxn modelId="{9BBA899C-895C-4F5B-8317-97D0ECA9E0C1}" type="presOf" srcId="{E44B841F-F702-4015-A040-DA9A8889D6E2}" destId="{6994178A-6E88-4651-A120-32AAFDD94DB7}" srcOrd="0" destOrd="1" presId="urn:microsoft.com/office/officeart/2005/8/layout/vList3"/>
    <dgm:cxn modelId="{9792B74E-B1B2-495A-A285-D42AA12DFB1D}" srcId="{846AF22A-AEF6-43BB-99C4-FF4BEBD55D4B}" destId="{E44B841F-F702-4015-A040-DA9A8889D6E2}" srcOrd="0" destOrd="0" parTransId="{4F22C79D-1739-471E-8C96-4E2030F19F8A}" sibTransId="{BF64FD8A-2B67-46C0-88C9-3F92F7EE24ED}"/>
    <dgm:cxn modelId="{3FFA262D-C763-41C5-856C-DDE0041466B5}" srcId="{1058E7EA-1E4E-45F5-8AFD-42B7C6E8427B}" destId="{846AF22A-AEF6-43BB-99C4-FF4BEBD55D4B}" srcOrd="3" destOrd="0" parTransId="{C84BA5A5-09EB-4B34-9359-D3B09486C0B8}" sibTransId="{EB45EBDB-3BAE-4E59-B3CE-3890EA223992}"/>
    <dgm:cxn modelId="{06317889-A605-4081-B5D1-3D75A83837D7}" type="presParOf" srcId="{348D810A-42BF-43A2-A4D8-D5BDE6B163EB}" destId="{FB277E41-4389-46E5-8A6A-565BE1113E02}" srcOrd="0" destOrd="0" presId="urn:microsoft.com/office/officeart/2005/8/layout/vList3"/>
    <dgm:cxn modelId="{637B5AEB-4915-4B6A-88B0-82B49EF96A1C}" type="presParOf" srcId="{FB277E41-4389-46E5-8A6A-565BE1113E02}" destId="{CAC8AD6E-4F79-4279-B0A0-CFB5C1AE8C21}" srcOrd="0" destOrd="0" presId="urn:microsoft.com/office/officeart/2005/8/layout/vList3"/>
    <dgm:cxn modelId="{35C55BCE-64F7-4919-8C3C-313B124844B9}" type="presParOf" srcId="{FB277E41-4389-46E5-8A6A-565BE1113E02}" destId="{2D0D5136-6469-4594-8F77-E866279C99E6}" srcOrd="1" destOrd="0" presId="urn:microsoft.com/office/officeart/2005/8/layout/vList3"/>
    <dgm:cxn modelId="{D263824F-B470-4E0A-AB19-56107D93B865}" type="presParOf" srcId="{348D810A-42BF-43A2-A4D8-D5BDE6B163EB}" destId="{72EF5A84-701F-4A7F-937F-1F374A8C6EB0}" srcOrd="1" destOrd="0" presId="urn:microsoft.com/office/officeart/2005/8/layout/vList3"/>
    <dgm:cxn modelId="{FD148CD9-4E4E-412E-A166-E89F163E540E}" type="presParOf" srcId="{348D810A-42BF-43A2-A4D8-D5BDE6B163EB}" destId="{ED31F770-127C-4911-9B1D-6782A0D4BFEF}" srcOrd="2" destOrd="0" presId="urn:microsoft.com/office/officeart/2005/8/layout/vList3"/>
    <dgm:cxn modelId="{72CBC4EF-D021-4633-9624-FD4E777D0584}" type="presParOf" srcId="{ED31F770-127C-4911-9B1D-6782A0D4BFEF}" destId="{CA68DC87-4DCD-486F-AA33-3F03323B268E}" srcOrd="0" destOrd="0" presId="urn:microsoft.com/office/officeart/2005/8/layout/vList3"/>
    <dgm:cxn modelId="{B4C02CC0-601E-40BA-B1AB-13F5E9A2A522}" type="presParOf" srcId="{ED31F770-127C-4911-9B1D-6782A0D4BFEF}" destId="{5AFB0B64-C098-4011-92F7-121AC096239A}" srcOrd="1" destOrd="0" presId="urn:microsoft.com/office/officeart/2005/8/layout/vList3"/>
    <dgm:cxn modelId="{7D658714-D05E-484A-B35F-E5DB05956ED6}" type="presParOf" srcId="{348D810A-42BF-43A2-A4D8-D5BDE6B163EB}" destId="{76CEA1AB-C9AF-434F-9F81-5297A3A7B07B}" srcOrd="3" destOrd="0" presId="urn:microsoft.com/office/officeart/2005/8/layout/vList3"/>
    <dgm:cxn modelId="{E20C804A-05FC-4F11-99E9-30146D5036A1}" type="presParOf" srcId="{348D810A-42BF-43A2-A4D8-D5BDE6B163EB}" destId="{5D5ADDC7-91B4-4FEE-AD76-BE229E6DE820}" srcOrd="4" destOrd="0" presId="urn:microsoft.com/office/officeart/2005/8/layout/vList3"/>
    <dgm:cxn modelId="{D0E8719E-7546-4011-92E8-957FF9A7DF97}" type="presParOf" srcId="{5D5ADDC7-91B4-4FEE-AD76-BE229E6DE820}" destId="{E7EDCD95-60DF-43E2-AE8C-A16BFB7B2570}" srcOrd="0" destOrd="0" presId="urn:microsoft.com/office/officeart/2005/8/layout/vList3"/>
    <dgm:cxn modelId="{1A36F596-4204-4AE7-8819-D976A5724E91}" type="presParOf" srcId="{5D5ADDC7-91B4-4FEE-AD76-BE229E6DE820}" destId="{28D16362-C3A1-4E95-9AEA-BBCB21E4E157}" srcOrd="1" destOrd="0" presId="urn:microsoft.com/office/officeart/2005/8/layout/vList3"/>
    <dgm:cxn modelId="{4FF51F96-10F5-4C11-8425-FBEEDEB22DFA}" type="presParOf" srcId="{348D810A-42BF-43A2-A4D8-D5BDE6B163EB}" destId="{30BE9345-2485-4670-9709-69602CEC4D70}" srcOrd="5" destOrd="0" presId="urn:microsoft.com/office/officeart/2005/8/layout/vList3"/>
    <dgm:cxn modelId="{64ABADE4-CCB3-4024-AE47-5C900BFBEFFB}" type="presParOf" srcId="{348D810A-42BF-43A2-A4D8-D5BDE6B163EB}" destId="{5F58D8AF-5FD8-4E35-BB3F-CDA8AED12358}" srcOrd="6" destOrd="0" presId="urn:microsoft.com/office/officeart/2005/8/layout/vList3"/>
    <dgm:cxn modelId="{3727E0A6-288E-48B6-BD4A-07F459ECB84C}" type="presParOf" srcId="{5F58D8AF-5FD8-4E35-BB3F-CDA8AED12358}" destId="{A565B249-1B92-4061-B22C-E6BF609E1ED4}" srcOrd="0" destOrd="0" presId="urn:microsoft.com/office/officeart/2005/8/layout/vList3"/>
    <dgm:cxn modelId="{95B5D572-DD53-4D05-8B53-3F6C7C7549E2}" type="presParOf" srcId="{5F58D8AF-5FD8-4E35-BB3F-CDA8AED12358}" destId="{6994178A-6E88-4651-A120-32AAFDD94DB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58E7EA-1E4E-45F5-8AFD-42B7C6E8427B}" type="doc">
      <dgm:prSet loTypeId="urn:microsoft.com/office/officeart/2005/8/layout/vList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pl-PL"/>
        </a:p>
      </dgm:t>
    </dgm:pt>
    <dgm:pt modelId="{34D71276-CFEE-4BEC-A14F-EC394F81E84C}">
      <dgm:prSet phldrT="[Tekst]" custT="1"/>
      <dgm:spPr/>
      <dgm:t>
        <a:bodyPr/>
        <a:lstStyle/>
        <a:p>
          <a:r>
            <a:rPr lang="pl-PL" sz="3200" dirty="0" smtClean="0"/>
            <a:t>Współdzielenie i platformy internetowe</a:t>
          </a:r>
          <a:endParaRPr lang="pl-PL" sz="3200" dirty="0"/>
        </a:p>
      </dgm:t>
    </dgm:pt>
    <dgm:pt modelId="{DD5F6ABA-78F8-4920-AB0A-C8A8B956455C}" type="parTrans" cxnId="{8EFF2D68-F40C-4599-B986-A596678D0383}">
      <dgm:prSet/>
      <dgm:spPr/>
      <dgm:t>
        <a:bodyPr/>
        <a:lstStyle/>
        <a:p>
          <a:endParaRPr lang="pl-PL" sz="3200"/>
        </a:p>
      </dgm:t>
    </dgm:pt>
    <dgm:pt modelId="{19A70787-20BB-4D7C-9053-BB4018EE1AB0}" type="sibTrans" cxnId="{8EFF2D68-F40C-4599-B986-A596678D0383}">
      <dgm:prSet/>
      <dgm:spPr/>
      <dgm:t>
        <a:bodyPr/>
        <a:lstStyle/>
        <a:p>
          <a:endParaRPr lang="pl-PL" sz="3200"/>
        </a:p>
      </dgm:t>
    </dgm:pt>
    <dgm:pt modelId="{BA237188-6391-4029-96F3-BC840909A638}">
      <dgm:prSet phldrT="[Tekst]" custT="1"/>
      <dgm:spPr/>
      <dgm:t>
        <a:bodyPr/>
        <a:lstStyle/>
        <a:p>
          <a:r>
            <a:rPr lang="pl-PL" sz="3200" dirty="0" err="1" smtClean="0"/>
            <a:t>Ekoprojektowanie</a:t>
          </a:r>
          <a:endParaRPr lang="pl-PL" sz="3200" dirty="0"/>
        </a:p>
      </dgm:t>
    </dgm:pt>
    <dgm:pt modelId="{160D6D2C-FE44-4082-9FCA-33C9AD28C5B8}" type="parTrans" cxnId="{88D01990-C603-486E-BC6C-25478AB22D4D}">
      <dgm:prSet/>
      <dgm:spPr/>
      <dgm:t>
        <a:bodyPr/>
        <a:lstStyle/>
        <a:p>
          <a:endParaRPr lang="pl-PL" sz="3200"/>
        </a:p>
      </dgm:t>
    </dgm:pt>
    <dgm:pt modelId="{E170F804-DDF0-4EFE-9329-8C1D40F0A1F5}" type="sibTrans" cxnId="{88D01990-C603-486E-BC6C-25478AB22D4D}">
      <dgm:prSet/>
      <dgm:spPr/>
      <dgm:t>
        <a:bodyPr/>
        <a:lstStyle/>
        <a:p>
          <a:endParaRPr lang="pl-PL" sz="3200"/>
        </a:p>
      </dgm:t>
    </dgm:pt>
    <dgm:pt modelId="{E99996D6-3287-487C-B1A0-0CBC7DC5F42A}">
      <dgm:prSet phldrT="[Tekst]" custT="1"/>
      <dgm:spPr/>
      <dgm:t>
        <a:bodyPr anchor="ctr"/>
        <a:lstStyle/>
        <a:p>
          <a:pPr algn="ctr"/>
          <a:r>
            <a:rPr lang="pl-PL" sz="3200" dirty="0"/>
            <a:t/>
          </a:r>
          <a:br>
            <a:rPr lang="pl-PL" sz="3200" dirty="0"/>
          </a:br>
          <a:r>
            <a:rPr lang="pl-PL" sz="3200" dirty="0" smtClean="0"/>
            <a:t>Zamówienia publiczne i certyfikaty</a:t>
          </a:r>
          <a:endParaRPr lang="pl-PL" sz="3200" dirty="0"/>
        </a:p>
      </dgm:t>
    </dgm:pt>
    <dgm:pt modelId="{A506619C-AF7C-4349-BAC8-59A8DB05F7B7}" type="parTrans" cxnId="{138D59DC-5C5C-4FB5-B204-4D3B7EB17113}">
      <dgm:prSet/>
      <dgm:spPr/>
      <dgm:t>
        <a:bodyPr/>
        <a:lstStyle/>
        <a:p>
          <a:endParaRPr lang="pl-PL" sz="3200"/>
        </a:p>
      </dgm:t>
    </dgm:pt>
    <dgm:pt modelId="{F667BEA2-34BF-448E-915F-980CAAEE512F}" type="sibTrans" cxnId="{138D59DC-5C5C-4FB5-B204-4D3B7EB17113}">
      <dgm:prSet/>
      <dgm:spPr/>
      <dgm:t>
        <a:bodyPr/>
        <a:lstStyle/>
        <a:p>
          <a:endParaRPr lang="pl-PL" sz="3200"/>
        </a:p>
      </dgm:t>
    </dgm:pt>
    <dgm:pt modelId="{81B98068-8E7B-4004-9B29-803B95CCDD84}">
      <dgm:prSet custT="1"/>
      <dgm:spPr/>
      <dgm:t>
        <a:bodyPr anchor="ctr"/>
        <a:lstStyle/>
        <a:p>
          <a:pPr algn="ctr"/>
          <a:endParaRPr lang="pl-PL" sz="3200" dirty="0"/>
        </a:p>
      </dgm:t>
    </dgm:pt>
    <dgm:pt modelId="{7682BF09-62F0-4250-A341-7B9DB18DC5DB}" type="parTrans" cxnId="{465AA77A-DB4E-4F18-BE85-F67174FB8126}">
      <dgm:prSet/>
      <dgm:spPr/>
      <dgm:t>
        <a:bodyPr/>
        <a:lstStyle/>
        <a:p>
          <a:endParaRPr lang="pl-PL" sz="3200"/>
        </a:p>
      </dgm:t>
    </dgm:pt>
    <dgm:pt modelId="{2C49473E-ED30-424E-9E4F-E9E2B35E148A}" type="sibTrans" cxnId="{465AA77A-DB4E-4F18-BE85-F67174FB8126}">
      <dgm:prSet/>
      <dgm:spPr/>
      <dgm:t>
        <a:bodyPr/>
        <a:lstStyle/>
        <a:p>
          <a:endParaRPr lang="pl-PL" sz="3200"/>
        </a:p>
      </dgm:t>
    </dgm:pt>
    <dgm:pt modelId="{846AF22A-AEF6-43BB-99C4-FF4BEBD55D4B}">
      <dgm:prSet phldrT="[Tekst]" custT="1"/>
      <dgm:spPr/>
      <dgm:t>
        <a:bodyPr/>
        <a:lstStyle/>
        <a:p>
          <a:pPr algn="ctr"/>
          <a:r>
            <a:rPr lang="pl-PL" sz="3200" dirty="0"/>
            <a:t/>
          </a:r>
          <a:br>
            <a:rPr lang="pl-PL" sz="3200" dirty="0"/>
          </a:br>
          <a:endParaRPr lang="pl-PL" sz="3200" dirty="0" smtClean="0"/>
        </a:p>
        <a:p>
          <a:pPr algn="ctr"/>
          <a:r>
            <a:rPr lang="pl-PL" sz="3200" dirty="0" smtClean="0"/>
            <a:t>współpracujmy i doceniajmy!</a:t>
          </a:r>
          <a:endParaRPr lang="pl-PL" sz="3200" dirty="0"/>
        </a:p>
      </dgm:t>
    </dgm:pt>
    <dgm:pt modelId="{C84BA5A5-09EB-4B34-9359-D3B09486C0B8}" type="parTrans" cxnId="{3FFA262D-C763-41C5-856C-DDE0041466B5}">
      <dgm:prSet/>
      <dgm:spPr/>
      <dgm:t>
        <a:bodyPr/>
        <a:lstStyle/>
        <a:p>
          <a:endParaRPr lang="pl-PL" sz="3200"/>
        </a:p>
      </dgm:t>
    </dgm:pt>
    <dgm:pt modelId="{EB45EBDB-3BAE-4E59-B3CE-3890EA223992}" type="sibTrans" cxnId="{3FFA262D-C763-41C5-856C-DDE0041466B5}">
      <dgm:prSet/>
      <dgm:spPr/>
      <dgm:t>
        <a:bodyPr/>
        <a:lstStyle/>
        <a:p>
          <a:endParaRPr lang="pl-PL" sz="3200"/>
        </a:p>
      </dgm:t>
    </dgm:pt>
    <dgm:pt modelId="{E44B841F-F702-4015-A040-DA9A8889D6E2}">
      <dgm:prSet custT="1"/>
      <dgm:spPr/>
      <dgm:t>
        <a:bodyPr/>
        <a:lstStyle/>
        <a:p>
          <a:pPr algn="l"/>
          <a:endParaRPr lang="pl-PL" sz="3200" dirty="0"/>
        </a:p>
      </dgm:t>
    </dgm:pt>
    <dgm:pt modelId="{4F22C79D-1739-471E-8C96-4E2030F19F8A}" type="parTrans" cxnId="{9792B74E-B1B2-495A-A285-D42AA12DFB1D}">
      <dgm:prSet/>
      <dgm:spPr/>
      <dgm:t>
        <a:bodyPr/>
        <a:lstStyle/>
        <a:p>
          <a:endParaRPr lang="pl-PL" sz="3200"/>
        </a:p>
      </dgm:t>
    </dgm:pt>
    <dgm:pt modelId="{BF64FD8A-2B67-46C0-88C9-3F92F7EE24ED}" type="sibTrans" cxnId="{9792B74E-B1B2-495A-A285-D42AA12DFB1D}">
      <dgm:prSet/>
      <dgm:spPr/>
      <dgm:t>
        <a:bodyPr/>
        <a:lstStyle/>
        <a:p>
          <a:endParaRPr lang="pl-PL" sz="3200"/>
        </a:p>
      </dgm:t>
    </dgm:pt>
    <dgm:pt modelId="{348D810A-42BF-43A2-A4D8-D5BDE6B163EB}" type="pres">
      <dgm:prSet presAssocID="{1058E7EA-1E4E-45F5-8AFD-42B7C6E8427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FB277E41-4389-46E5-8A6A-565BE1113E02}" type="pres">
      <dgm:prSet presAssocID="{34D71276-CFEE-4BEC-A14F-EC394F81E84C}" presName="composite" presStyleCnt="0"/>
      <dgm:spPr/>
    </dgm:pt>
    <dgm:pt modelId="{CAC8AD6E-4F79-4279-B0A0-CFB5C1AE8C21}" type="pres">
      <dgm:prSet presAssocID="{34D71276-CFEE-4BEC-A14F-EC394F81E84C}" presName="imgShp" presStyleLbl="fgImgPlace1" presStyleIdx="0" presStyleCnt="4"/>
      <dgm:spPr>
        <a:blipFill>
          <a:blip xmlns:r="http://schemas.openxmlformats.org/officeDocument/2006/relationships" r:embed="rId1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l="-77000" r="-77000"/>
          </a:stretch>
        </a:blipFill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id="0" name="" descr="Stack of multicolored books"/>
        </a:ext>
      </dgm:extLst>
    </dgm:pt>
    <dgm:pt modelId="{2D0D5136-6469-4594-8F77-E866279C99E6}" type="pres">
      <dgm:prSet presAssocID="{34D71276-CFEE-4BEC-A14F-EC394F81E84C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EF5A84-701F-4A7F-937F-1F374A8C6EB0}" type="pres">
      <dgm:prSet presAssocID="{19A70787-20BB-4D7C-9053-BB4018EE1AB0}" presName="spacing" presStyleCnt="0"/>
      <dgm:spPr/>
    </dgm:pt>
    <dgm:pt modelId="{ED31F770-127C-4911-9B1D-6782A0D4BFEF}" type="pres">
      <dgm:prSet presAssocID="{BA237188-6391-4029-96F3-BC840909A638}" presName="composite" presStyleCnt="0"/>
      <dgm:spPr/>
    </dgm:pt>
    <dgm:pt modelId="{CA68DC87-4DCD-486F-AA33-3F03323B268E}" type="pres">
      <dgm:prSet presAssocID="{BA237188-6391-4029-96F3-BC840909A638}" presName="imgShp" presStyleLbl="fgImgPlace1" presStyleIdx="1" presStyleCnt="4"/>
      <dgm:spPr>
        <a:blipFill>
          <a:blip xmlns:r="http://schemas.openxmlformats.org/officeDocument/2006/relationships"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id="0" name="" descr="Kilka podniesionych rąk wskazujących gotowość do odpowiedzi na pytanie"/>
        </a:ext>
      </dgm:extLst>
    </dgm:pt>
    <dgm:pt modelId="{5AFB0B64-C098-4011-92F7-121AC096239A}" type="pres">
      <dgm:prSet presAssocID="{BA237188-6391-4029-96F3-BC840909A638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6CEA1AB-C9AF-434F-9F81-5297A3A7B07B}" type="pres">
      <dgm:prSet presAssocID="{E170F804-DDF0-4EFE-9329-8C1D40F0A1F5}" presName="spacing" presStyleCnt="0"/>
      <dgm:spPr/>
    </dgm:pt>
    <dgm:pt modelId="{5D5ADDC7-91B4-4FEE-AD76-BE229E6DE820}" type="pres">
      <dgm:prSet presAssocID="{E99996D6-3287-487C-B1A0-0CBC7DC5F42A}" presName="composite" presStyleCnt="0"/>
      <dgm:spPr/>
    </dgm:pt>
    <dgm:pt modelId="{E7EDCD95-60DF-43E2-AE8C-A16BFB7B2570}" type="pres">
      <dgm:prSet presAssocID="{E99996D6-3287-487C-B1A0-0CBC7DC5F42A}" presName="imgShp" presStyleLbl="fgImgPlace1" presStyleIdx="2" presStyleCnt="4"/>
      <dgm:spPr>
        <a:blipFill>
          <a:blip xmlns:r="http://schemas.openxmlformats.org/officeDocument/2006/relationships"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id="0" name="" descr="Różne kolorowe znaki zapytania"/>
        </a:ext>
      </dgm:extLst>
    </dgm:pt>
    <dgm:pt modelId="{28D16362-C3A1-4E95-9AEA-BBCB21E4E157}" type="pres">
      <dgm:prSet presAssocID="{E99996D6-3287-487C-B1A0-0CBC7DC5F42A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0BE9345-2485-4670-9709-69602CEC4D70}" type="pres">
      <dgm:prSet presAssocID="{F667BEA2-34BF-448E-915F-980CAAEE512F}" presName="spacing" presStyleCnt="0"/>
      <dgm:spPr/>
    </dgm:pt>
    <dgm:pt modelId="{5F58D8AF-5FD8-4E35-BB3F-CDA8AED12358}" type="pres">
      <dgm:prSet presAssocID="{846AF22A-AEF6-43BB-99C4-FF4BEBD55D4B}" presName="composite" presStyleCnt="0"/>
      <dgm:spPr/>
    </dgm:pt>
    <dgm:pt modelId="{A565B249-1B92-4061-B22C-E6BF609E1ED4}" type="pres">
      <dgm:prSet presAssocID="{846AF22A-AEF6-43BB-99C4-FF4BEBD55D4B}" presName="imgShp" presStyleLbl="fgImgPlace1" presStyleIdx="3" presStyleCnt="4"/>
      <dgm:spPr>
        <a:blipFill>
          <a:blip xmlns:r="http://schemas.openxmlformats.org/officeDocument/2006/relationships"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id="0" name="" descr="Uśmiechnięty mężczyzna rozmawiający przez telefon komórkowy"/>
        </a:ext>
      </dgm:extLst>
    </dgm:pt>
    <dgm:pt modelId="{6994178A-6E88-4651-A120-32AAFDD94DB7}" type="pres">
      <dgm:prSet presAssocID="{846AF22A-AEF6-43BB-99C4-FF4BEBD55D4B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5D8B1239-7F0D-425D-A4E1-3920208943F7}" type="presOf" srcId="{81B98068-8E7B-4004-9B29-803B95CCDD84}" destId="{28D16362-C3A1-4E95-9AEA-BBCB21E4E157}" srcOrd="0" destOrd="1" presId="urn:microsoft.com/office/officeart/2005/8/layout/vList3"/>
    <dgm:cxn modelId="{88D01990-C603-486E-BC6C-25478AB22D4D}" srcId="{1058E7EA-1E4E-45F5-8AFD-42B7C6E8427B}" destId="{BA237188-6391-4029-96F3-BC840909A638}" srcOrd="1" destOrd="0" parTransId="{160D6D2C-FE44-4082-9FCA-33C9AD28C5B8}" sibTransId="{E170F804-DDF0-4EFE-9329-8C1D40F0A1F5}"/>
    <dgm:cxn modelId="{77E401E2-0AA9-49BC-8139-527DB7DF9E0D}" type="presOf" srcId="{34D71276-CFEE-4BEC-A14F-EC394F81E84C}" destId="{2D0D5136-6469-4594-8F77-E866279C99E6}" srcOrd="0" destOrd="0" presId="urn:microsoft.com/office/officeart/2005/8/layout/vList3"/>
    <dgm:cxn modelId="{0C203B63-0FA9-4138-BD25-E9BC9177C5AC}" type="presOf" srcId="{E99996D6-3287-487C-B1A0-0CBC7DC5F42A}" destId="{28D16362-C3A1-4E95-9AEA-BBCB21E4E157}" srcOrd="0" destOrd="0" presId="urn:microsoft.com/office/officeart/2005/8/layout/vList3"/>
    <dgm:cxn modelId="{465AA77A-DB4E-4F18-BE85-F67174FB8126}" srcId="{E99996D6-3287-487C-B1A0-0CBC7DC5F42A}" destId="{81B98068-8E7B-4004-9B29-803B95CCDD84}" srcOrd="0" destOrd="0" parTransId="{7682BF09-62F0-4250-A341-7B9DB18DC5DB}" sibTransId="{2C49473E-ED30-424E-9E4F-E9E2B35E148A}"/>
    <dgm:cxn modelId="{138D59DC-5C5C-4FB5-B204-4D3B7EB17113}" srcId="{1058E7EA-1E4E-45F5-8AFD-42B7C6E8427B}" destId="{E99996D6-3287-487C-B1A0-0CBC7DC5F42A}" srcOrd="2" destOrd="0" parTransId="{A506619C-AF7C-4349-BAC8-59A8DB05F7B7}" sibTransId="{F667BEA2-34BF-448E-915F-980CAAEE512F}"/>
    <dgm:cxn modelId="{A7486B7E-6275-40CE-B3F6-DE45B1418C4D}" type="presOf" srcId="{846AF22A-AEF6-43BB-99C4-FF4BEBD55D4B}" destId="{6994178A-6E88-4651-A120-32AAFDD94DB7}" srcOrd="0" destOrd="0" presId="urn:microsoft.com/office/officeart/2005/8/layout/vList3"/>
    <dgm:cxn modelId="{8EFF2D68-F40C-4599-B986-A596678D0383}" srcId="{1058E7EA-1E4E-45F5-8AFD-42B7C6E8427B}" destId="{34D71276-CFEE-4BEC-A14F-EC394F81E84C}" srcOrd="0" destOrd="0" parTransId="{DD5F6ABA-78F8-4920-AB0A-C8A8B956455C}" sibTransId="{19A70787-20BB-4D7C-9053-BB4018EE1AB0}"/>
    <dgm:cxn modelId="{3AD6BD3A-8170-40C1-BC78-23F67B6032F7}" type="presOf" srcId="{BA237188-6391-4029-96F3-BC840909A638}" destId="{5AFB0B64-C098-4011-92F7-121AC096239A}" srcOrd="0" destOrd="0" presId="urn:microsoft.com/office/officeart/2005/8/layout/vList3"/>
    <dgm:cxn modelId="{9792B74E-B1B2-495A-A285-D42AA12DFB1D}" srcId="{846AF22A-AEF6-43BB-99C4-FF4BEBD55D4B}" destId="{E44B841F-F702-4015-A040-DA9A8889D6E2}" srcOrd="0" destOrd="0" parTransId="{4F22C79D-1739-471E-8C96-4E2030F19F8A}" sibTransId="{BF64FD8A-2B67-46C0-88C9-3F92F7EE24ED}"/>
    <dgm:cxn modelId="{3FFA262D-C763-41C5-856C-DDE0041466B5}" srcId="{1058E7EA-1E4E-45F5-8AFD-42B7C6E8427B}" destId="{846AF22A-AEF6-43BB-99C4-FF4BEBD55D4B}" srcOrd="3" destOrd="0" parTransId="{C84BA5A5-09EB-4B34-9359-D3B09486C0B8}" sibTransId="{EB45EBDB-3BAE-4E59-B3CE-3890EA223992}"/>
    <dgm:cxn modelId="{1D3E8D2C-E14B-4461-95A0-AB799A95758E}" type="presOf" srcId="{E44B841F-F702-4015-A040-DA9A8889D6E2}" destId="{6994178A-6E88-4651-A120-32AAFDD94DB7}" srcOrd="0" destOrd="1" presId="urn:microsoft.com/office/officeart/2005/8/layout/vList3"/>
    <dgm:cxn modelId="{1A0E40E7-1DC3-46D8-AC89-E27F352C8B87}" type="presOf" srcId="{1058E7EA-1E4E-45F5-8AFD-42B7C6E8427B}" destId="{348D810A-42BF-43A2-A4D8-D5BDE6B163EB}" srcOrd="0" destOrd="0" presId="urn:microsoft.com/office/officeart/2005/8/layout/vList3"/>
    <dgm:cxn modelId="{A7AC007A-530E-466D-B8B7-4F771285C51F}" type="presParOf" srcId="{348D810A-42BF-43A2-A4D8-D5BDE6B163EB}" destId="{FB277E41-4389-46E5-8A6A-565BE1113E02}" srcOrd="0" destOrd="0" presId="urn:microsoft.com/office/officeart/2005/8/layout/vList3"/>
    <dgm:cxn modelId="{6D4AA434-8126-43D6-91B6-15D7A348E237}" type="presParOf" srcId="{FB277E41-4389-46E5-8A6A-565BE1113E02}" destId="{CAC8AD6E-4F79-4279-B0A0-CFB5C1AE8C21}" srcOrd="0" destOrd="0" presId="urn:microsoft.com/office/officeart/2005/8/layout/vList3"/>
    <dgm:cxn modelId="{381609B6-CF23-4C45-B6F6-04435E2AB799}" type="presParOf" srcId="{FB277E41-4389-46E5-8A6A-565BE1113E02}" destId="{2D0D5136-6469-4594-8F77-E866279C99E6}" srcOrd="1" destOrd="0" presId="urn:microsoft.com/office/officeart/2005/8/layout/vList3"/>
    <dgm:cxn modelId="{A34CE882-1C8D-4F07-BCF0-C8E7D04E12BA}" type="presParOf" srcId="{348D810A-42BF-43A2-A4D8-D5BDE6B163EB}" destId="{72EF5A84-701F-4A7F-937F-1F374A8C6EB0}" srcOrd="1" destOrd="0" presId="urn:microsoft.com/office/officeart/2005/8/layout/vList3"/>
    <dgm:cxn modelId="{905DC0D5-842C-4AE7-ABC3-86BF0780CEEE}" type="presParOf" srcId="{348D810A-42BF-43A2-A4D8-D5BDE6B163EB}" destId="{ED31F770-127C-4911-9B1D-6782A0D4BFEF}" srcOrd="2" destOrd="0" presId="urn:microsoft.com/office/officeart/2005/8/layout/vList3"/>
    <dgm:cxn modelId="{6DDA1948-50E0-4DDF-A322-08E0F83D3E86}" type="presParOf" srcId="{ED31F770-127C-4911-9B1D-6782A0D4BFEF}" destId="{CA68DC87-4DCD-486F-AA33-3F03323B268E}" srcOrd="0" destOrd="0" presId="urn:microsoft.com/office/officeart/2005/8/layout/vList3"/>
    <dgm:cxn modelId="{E58A711B-8A7C-430E-B505-9FD4C2038782}" type="presParOf" srcId="{ED31F770-127C-4911-9B1D-6782A0D4BFEF}" destId="{5AFB0B64-C098-4011-92F7-121AC096239A}" srcOrd="1" destOrd="0" presId="urn:microsoft.com/office/officeart/2005/8/layout/vList3"/>
    <dgm:cxn modelId="{0FDBA824-84CE-4A39-8A79-D78312CD3A42}" type="presParOf" srcId="{348D810A-42BF-43A2-A4D8-D5BDE6B163EB}" destId="{76CEA1AB-C9AF-434F-9F81-5297A3A7B07B}" srcOrd="3" destOrd="0" presId="urn:microsoft.com/office/officeart/2005/8/layout/vList3"/>
    <dgm:cxn modelId="{89A6099F-93BA-4081-A369-F74D13199AD1}" type="presParOf" srcId="{348D810A-42BF-43A2-A4D8-D5BDE6B163EB}" destId="{5D5ADDC7-91B4-4FEE-AD76-BE229E6DE820}" srcOrd="4" destOrd="0" presId="urn:microsoft.com/office/officeart/2005/8/layout/vList3"/>
    <dgm:cxn modelId="{AD2E5048-BD2C-406F-BD99-738F1E84DFD5}" type="presParOf" srcId="{5D5ADDC7-91B4-4FEE-AD76-BE229E6DE820}" destId="{E7EDCD95-60DF-43E2-AE8C-A16BFB7B2570}" srcOrd="0" destOrd="0" presId="urn:microsoft.com/office/officeart/2005/8/layout/vList3"/>
    <dgm:cxn modelId="{ACB8B546-69FE-4904-96BF-05E6A9339483}" type="presParOf" srcId="{5D5ADDC7-91B4-4FEE-AD76-BE229E6DE820}" destId="{28D16362-C3A1-4E95-9AEA-BBCB21E4E157}" srcOrd="1" destOrd="0" presId="urn:microsoft.com/office/officeart/2005/8/layout/vList3"/>
    <dgm:cxn modelId="{3A6D59AD-626E-4295-9E9F-D0D49C1BB373}" type="presParOf" srcId="{348D810A-42BF-43A2-A4D8-D5BDE6B163EB}" destId="{30BE9345-2485-4670-9709-69602CEC4D70}" srcOrd="5" destOrd="0" presId="urn:microsoft.com/office/officeart/2005/8/layout/vList3"/>
    <dgm:cxn modelId="{82D6B0A7-CBB1-476E-9DA2-73F0C1AD6385}" type="presParOf" srcId="{348D810A-42BF-43A2-A4D8-D5BDE6B163EB}" destId="{5F58D8AF-5FD8-4E35-BB3F-CDA8AED12358}" srcOrd="6" destOrd="0" presId="urn:microsoft.com/office/officeart/2005/8/layout/vList3"/>
    <dgm:cxn modelId="{6BBB2AFB-8459-46C2-93F1-80A8ACEEADF9}" type="presParOf" srcId="{5F58D8AF-5FD8-4E35-BB3F-CDA8AED12358}" destId="{A565B249-1B92-4061-B22C-E6BF609E1ED4}" srcOrd="0" destOrd="0" presId="urn:microsoft.com/office/officeart/2005/8/layout/vList3"/>
    <dgm:cxn modelId="{3BB4D995-55F6-4BE8-8C14-61BD74EBD4D2}" type="presParOf" srcId="{5F58D8AF-5FD8-4E35-BB3F-CDA8AED12358}" destId="{6994178A-6E88-4651-A120-32AAFDD94DB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0D5136-6469-4594-8F77-E866279C99E6}">
      <dsp:nvSpPr>
        <dsp:cNvPr id="0" name=""/>
        <dsp:cNvSpPr/>
      </dsp:nvSpPr>
      <dsp:spPr>
        <a:xfrm rot="10800000">
          <a:off x="2388275" y="2394"/>
          <a:ext cx="7591379" cy="1904645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9896" tIns="182880" rIns="341376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800" kern="1200" dirty="0"/>
            <a:t>wiedza</a:t>
          </a:r>
        </a:p>
      </dsp:txBody>
      <dsp:txXfrm rot="10800000">
        <a:off x="2864436" y="2394"/>
        <a:ext cx="7115218" cy="1904645"/>
      </dsp:txXfrm>
    </dsp:sp>
    <dsp:sp modelId="{CAC8AD6E-4F79-4279-B0A0-CFB5C1AE8C21}">
      <dsp:nvSpPr>
        <dsp:cNvPr id="0" name=""/>
        <dsp:cNvSpPr/>
      </dsp:nvSpPr>
      <dsp:spPr>
        <a:xfrm>
          <a:off x="1435953" y="2394"/>
          <a:ext cx="1904645" cy="1904645"/>
        </a:xfrm>
        <a:prstGeom prst="ellipse">
          <a:avLst/>
        </a:prstGeom>
        <a:blipFill>
          <a:blip xmlns:r="http://schemas.openxmlformats.org/officeDocument/2006/relationships" r:embed="rId1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l="-77000" r="-7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FB0B64-C098-4011-92F7-121AC096239A}">
      <dsp:nvSpPr>
        <dsp:cNvPr id="0" name=""/>
        <dsp:cNvSpPr/>
      </dsp:nvSpPr>
      <dsp:spPr>
        <a:xfrm rot="10800000">
          <a:off x="2388275" y="2475590"/>
          <a:ext cx="7591379" cy="1904645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9896" tIns="182880" rIns="341376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800" kern="1200" dirty="0"/>
            <a:t>działania</a:t>
          </a:r>
        </a:p>
      </dsp:txBody>
      <dsp:txXfrm rot="10800000">
        <a:off x="2864436" y="2475590"/>
        <a:ext cx="7115218" cy="1904645"/>
      </dsp:txXfrm>
    </dsp:sp>
    <dsp:sp modelId="{CA68DC87-4DCD-486F-AA33-3F03323B268E}">
      <dsp:nvSpPr>
        <dsp:cNvPr id="0" name=""/>
        <dsp:cNvSpPr/>
      </dsp:nvSpPr>
      <dsp:spPr>
        <a:xfrm>
          <a:off x="1435953" y="2475590"/>
          <a:ext cx="1904645" cy="1904645"/>
        </a:xfrm>
        <a:prstGeom prst="ellipse">
          <a:avLst/>
        </a:prstGeom>
        <a:blipFill>
          <a:blip xmlns:r="http://schemas.openxmlformats.org/officeDocument/2006/relationships"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D16362-C3A1-4E95-9AEA-BBCB21E4E157}">
      <dsp:nvSpPr>
        <dsp:cNvPr id="0" name=""/>
        <dsp:cNvSpPr/>
      </dsp:nvSpPr>
      <dsp:spPr>
        <a:xfrm rot="10800000">
          <a:off x="2388275" y="4948786"/>
          <a:ext cx="7591379" cy="1904645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9896" tIns="182880" rIns="341376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800" kern="1200" dirty="0"/>
            <a:t/>
          </a:r>
          <a:br>
            <a:rPr lang="pl-PL" sz="4800" kern="1200" dirty="0"/>
          </a:br>
          <a:r>
            <a:rPr lang="pl-PL" sz="4800" kern="1200" dirty="0"/>
            <a:t>problemy</a:t>
          </a:r>
        </a:p>
        <a:p>
          <a:pPr marL="285750" lvl="1" indent="-285750" algn="ctr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4800" kern="1200" dirty="0"/>
        </a:p>
      </dsp:txBody>
      <dsp:txXfrm rot="10800000">
        <a:off x="2864436" y="4948786"/>
        <a:ext cx="7115218" cy="1904645"/>
      </dsp:txXfrm>
    </dsp:sp>
    <dsp:sp modelId="{E7EDCD95-60DF-43E2-AE8C-A16BFB7B2570}">
      <dsp:nvSpPr>
        <dsp:cNvPr id="0" name=""/>
        <dsp:cNvSpPr/>
      </dsp:nvSpPr>
      <dsp:spPr>
        <a:xfrm>
          <a:off x="1435953" y="4948786"/>
          <a:ext cx="1904645" cy="1904645"/>
        </a:xfrm>
        <a:prstGeom prst="ellipse">
          <a:avLst/>
        </a:prstGeom>
        <a:blipFill>
          <a:blip xmlns:r="http://schemas.openxmlformats.org/officeDocument/2006/relationships"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94178A-6E88-4651-A120-32AAFDD94DB7}">
      <dsp:nvSpPr>
        <dsp:cNvPr id="0" name=""/>
        <dsp:cNvSpPr/>
      </dsp:nvSpPr>
      <dsp:spPr>
        <a:xfrm rot="10800000">
          <a:off x="2388275" y="7421982"/>
          <a:ext cx="7591379" cy="1904645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9896" tIns="182880" rIns="341376" bIns="182880" numCol="1" spcCol="1270" anchor="t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800" kern="1200" dirty="0"/>
            <a:t/>
          </a:r>
          <a:br>
            <a:rPr lang="pl-PL" sz="4800" kern="1200" dirty="0"/>
          </a:br>
          <a:r>
            <a:rPr lang="pl-PL" sz="4800" kern="1200" dirty="0"/>
            <a:t>oczekiwania</a:t>
          </a:r>
        </a:p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4800" kern="1200" dirty="0"/>
        </a:p>
      </dsp:txBody>
      <dsp:txXfrm rot="10800000">
        <a:off x="2864436" y="7421982"/>
        <a:ext cx="7115218" cy="1904645"/>
      </dsp:txXfrm>
    </dsp:sp>
    <dsp:sp modelId="{A565B249-1B92-4061-B22C-E6BF609E1ED4}">
      <dsp:nvSpPr>
        <dsp:cNvPr id="0" name=""/>
        <dsp:cNvSpPr/>
      </dsp:nvSpPr>
      <dsp:spPr>
        <a:xfrm>
          <a:off x="1435953" y="7421982"/>
          <a:ext cx="1904645" cy="1904645"/>
        </a:xfrm>
        <a:prstGeom prst="ellipse">
          <a:avLst/>
        </a:prstGeom>
        <a:blipFill>
          <a:blip xmlns:r="http://schemas.openxmlformats.org/officeDocument/2006/relationships"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216" marR="0" lvl="1" indent="-1251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433" marR="0" lvl="2" indent="-1233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742651" marR="0" lvl="3" indent="-1215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656867" marR="0" lvl="4" indent="-1196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1086" marR="0" lvl="5" indent="-1178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485303" marR="0" lvl="6" indent="-1160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399520" marR="0" lvl="7" indent="-11419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313737" marR="0" lvl="8" indent="-1123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216" marR="0" lvl="1" indent="-1251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433" marR="0" lvl="2" indent="-1233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742651" marR="0" lvl="3" indent="-1215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656867" marR="0" lvl="4" indent="-1196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1086" marR="0" lvl="5" indent="-1178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485303" marR="0" lvl="6" indent="-1160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399520" marR="0" lvl="7" indent="-11419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313737" marR="0" lvl="8" indent="-1123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216" marR="0" lvl="1" indent="-1251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433" marR="0" lvl="2" indent="-1233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742651" marR="0" lvl="3" indent="-1215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656867" marR="0" lvl="4" indent="-1196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1086" marR="0" lvl="5" indent="-1178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485303" marR="0" lvl="6" indent="-1160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399520" marR="0" lvl="7" indent="-11419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313737" marR="0" lvl="8" indent="-1123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09309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89425" y="-11796713"/>
            <a:ext cx="22153563" cy="124650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8" name="Google Shape;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8961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89425" y="-11796713"/>
            <a:ext cx="22153563" cy="124650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7" name="Google Shape;12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9272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89425" y="-11796713"/>
            <a:ext cx="22153563" cy="124650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7" name="Google Shape;12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3218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89425" y="-11796713"/>
            <a:ext cx="22153563" cy="124650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7" name="Google Shape;12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7252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89425" y="-11796713"/>
            <a:ext cx="22153563" cy="124650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7" name="Google Shape;12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9965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89425" y="-11796713"/>
            <a:ext cx="22153563" cy="124650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7" name="Google Shape;12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6152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89425" y="-11796713"/>
            <a:ext cx="22153563" cy="124650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8" name="Google Shape;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8540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89425" y="-11796713"/>
            <a:ext cx="22153563" cy="124650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7" name="Google Shape;12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384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89425" y="-11796713"/>
            <a:ext cx="22153563" cy="124650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8" name="Google Shape;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6573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89425" y="-11796713"/>
            <a:ext cx="22153563" cy="124650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7" name="Google Shape;12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lang="pl-PL" sz="1800" b="1" i="0" u="none" strike="noStrike" cap="none" dirty="0">
              <a:solidFill>
                <a:schemeClr val="dk1"/>
              </a:solidFill>
              <a:effectLst/>
              <a:latin typeface="Calibri" panose="020F0502020204030204" pitchFamily="34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lang="pl-PL"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lang="pl-PL"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6544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89425" y="-11796713"/>
            <a:ext cx="22153563" cy="124650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7" name="Google Shape;12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3744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89425" y="-11796713"/>
            <a:ext cx="22153563" cy="124650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8" name="Google Shape;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81314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89425" y="-11796713"/>
            <a:ext cx="22153563" cy="124650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7" name="Google Shape;12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6635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89425" y="-11796713"/>
            <a:ext cx="22153563" cy="124650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7" name="Google Shape;12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6281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89425" y="-11796713"/>
            <a:ext cx="22153563" cy="124650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8" name="Google Shape;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625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89425" y="-11796713"/>
            <a:ext cx="22153563" cy="124650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7" name="Google Shape;12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lang="pl-PL" sz="1800" b="1" i="0" u="none" strike="noStrike" cap="none" dirty="0">
              <a:solidFill>
                <a:schemeClr val="dk1"/>
              </a:solidFill>
              <a:effectLst/>
              <a:latin typeface="Calibri" panose="020F0502020204030204" pitchFamily="34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lang="pl-PL"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lang="pl-PL"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2319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89425" y="-11796713"/>
            <a:ext cx="22153563" cy="124650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7" name="Google Shape;12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3221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89425" y="-11796713"/>
            <a:ext cx="22153563" cy="124650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7" name="Google Shape;12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731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89425" y="-11796713"/>
            <a:ext cx="22153563" cy="124650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7" name="Google Shape;12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1084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89425" y="-11796713"/>
            <a:ext cx="22153563" cy="124650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7" name="Google Shape;12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884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89425" y="-11796713"/>
            <a:ext cx="22153563" cy="124650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7" name="Google Shape;12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7845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89425" y="-11796713"/>
            <a:ext cx="22153563" cy="124650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7" name="Google Shape;12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1707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Big Pictur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2" y="0"/>
            <a:ext cx="24377649" cy="1371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371349" marR="0" lvl="1" indent="-46963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2285580" marR="0" lvl="2" indent="-46945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3199813" marR="0" lvl="3" indent="-46926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1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4114046" marR="0" lvl="4" indent="-46908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1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5028277" marR="0" lvl="5" indent="-46890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5942510" marR="0" lvl="6" indent="-46871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6856741" marR="0" lvl="7" indent="-4685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7770975" marR="0" lvl="8" indent="-46835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Slide">
  <p:cSld name="General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.jpg"/><Relationship Id="rId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.jpg"/><Relationship Id="rId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.jpg"/><Relationship Id="rId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12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chart" Target="../charts/chart2.xml"/><Relationship Id="rId5" Type="http://schemas.openxmlformats.org/officeDocument/2006/relationships/image" Target="../media/image10.png"/><Relationship Id="rId10" Type="http://schemas.openxmlformats.org/officeDocument/2006/relationships/image" Target="../media/image16.sv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10" Type="http://schemas.openxmlformats.org/officeDocument/2006/relationships/image" Target="../media/image34.svg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0.svg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3" Type="http://schemas.openxmlformats.org/officeDocument/2006/relationships/image" Target="../media/image2.png"/><Relationship Id="rId21" Type="http://schemas.openxmlformats.org/officeDocument/2006/relationships/image" Target="../media/image28.sv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0.svg"/><Relationship Id="rId15" Type="http://schemas.openxmlformats.org/officeDocument/2006/relationships/image" Target="../media/image22.sv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0.svg"/><Relationship Id="rId5" Type="http://schemas.openxmlformats.org/officeDocument/2006/relationships/diagramData" Target="../diagrams/data1.xml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chart" Target="../charts/chart1.xml"/><Relationship Id="rId5" Type="http://schemas.openxmlformats.org/officeDocument/2006/relationships/image" Target="../media/image10.png"/><Relationship Id="rId10" Type="http://schemas.openxmlformats.org/officeDocument/2006/relationships/image" Target="../media/image16.sv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0.sv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21" Type="http://schemas.openxmlformats.org/officeDocument/2006/relationships/image" Target="../media/image28.svg"/><Relationship Id="rId7" Type="http://schemas.openxmlformats.org/officeDocument/2006/relationships/image" Target="../media/image13.png"/><Relationship Id="rId12" Type="http://schemas.openxmlformats.org/officeDocument/2006/relationships/image" Target="../media/image14.png"/><Relationship Id="rId17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6.jpg"/><Relationship Id="rId5" Type="http://schemas.openxmlformats.org/officeDocument/2006/relationships/image" Target="../media/image10.png"/><Relationship Id="rId15" Type="http://schemas.openxmlformats.org/officeDocument/2006/relationships/image" Target="../media/image22.svg"/><Relationship Id="rId23" Type="http://schemas.openxmlformats.org/officeDocument/2006/relationships/image" Target="../media/image30.svg"/><Relationship Id="rId10" Type="http://schemas.openxmlformats.org/officeDocument/2006/relationships/image" Target="../media/image16.svg"/><Relationship Id="rId19" Type="http://schemas.openxmlformats.org/officeDocument/2006/relationships/image" Target="../media/image26.svg"/><Relationship Id="rId4" Type="http://schemas.openxmlformats.org/officeDocument/2006/relationships/image" Target="../media/image2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.jpg"/><Relationship Id="rId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.jpg"/><Relationship Id="rId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.jpg"/><Relationship Id="rId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.jpg"/><Relationship Id="rId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11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13" r="13"/>
          <a:stretch/>
        </p:blipFill>
        <p:spPr>
          <a:xfrm>
            <a:off x="2" y="-1"/>
            <a:ext cx="24377649" cy="137160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1" name="Google Shape;31;p11"/>
          <p:cNvSpPr/>
          <p:nvPr/>
        </p:nvSpPr>
        <p:spPr>
          <a:xfrm>
            <a:off x="-1" y="0"/>
            <a:ext cx="24377649" cy="13716000"/>
          </a:xfrm>
          <a:prstGeom prst="rect">
            <a:avLst/>
          </a:prstGeom>
          <a:solidFill>
            <a:srgbClr val="40404A">
              <a:alpha val="83000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" name="Google Shape;32;p11"/>
          <p:cNvSpPr/>
          <p:nvPr/>
        </p:nvSpPr>
        <p:spPr>
          <a:xfrm>
            <a:off x="2" y="-1"/>
            <a:ext cx="24377649" cy="1371600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9993" y="119989"/>
                </a:moveTo>
                <a:lnTo>
                  <a:pt x="0" y="119989"/>
                </a:lnTo>
                <a:lnTo>
                  <a:pt x="85433" y="82072"/>
                </a:lnTo>
                <a:lnTo>
                  <a:pt x="119993" y="0"/>
                </a:lnTo>
                <a:lnTo>
                  <a:pt x="119993" y="119989"/>
                </a:lnTo>
              </a:path>
            </a:pathLst>
          </a:custGeom>
          <a:solidFill>
            <a:srgbClr val="03D1AF">
              <a:alpha val="48627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endParaRPr sz="7197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" name="Google Shape;33;p11"/>
          <p:cNvSpPr txBox="1"/>
          <p:nvPr/>
        </p:nvSpPr>
        <p:spPr>
          <a:xfrm>
            <a:off x="1738826" y="2600820"/>
            <a:ext cx="15590635" cy="586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pPr>
              <a:lnSpc>
                <a:spcPct val="125000"/>
              </a:lnSpc>
            </a:pPr>
            <a:r>
              <a:rPr lang="pl-PL" sz="8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Idea i wdrażanie GOZ </a:t>
            </a:r>
            <a:br>
              <a:rPr lang="pl-PL" sz="8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-PL" sz="8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 firmach przemysłowych </a:t>
            </a:r>
            <a:br>
              <a:rPr lang="pl-PL" sz="8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-PL" sz="8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z Małopolski</a:t>
            </a:r>
          </a:p>
          <a:p>
            <a:pPr>
              <a:lnSpc>
                <a:spcPct val="125000"/>
              </a:lnSpc>
            </a:pPr>
            <a:r>
              <a:rPr lang="pl-PL" sz="4000" i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wnioski z badania</a:t>
            </a:r>
            <a:endParaRPr sz="4000" i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5554C741-0DEB-4914-AB65-E01AFAC56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0"/>
            <a:ext cx="1738824" cy="260082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64D0AAEC-9242-47FF-911C-67E088B6F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14964" y="0"/>
            <a:ext cx="7559055" cy="2106171"/>
          </a:xfrm>
          <a:prstGeom prst="rect">
            <a:avLst/>
          </a:prstGeom>
        </p:spPr>
      </p:pic>
      <p:sp>
        <p:nvSpPr>
          <p:cNvPr id="6" name="Google Shape;160;p22">
            <a:extLst>
              <a:ext uri="{FF2B5EF4-FFF2-40B4-BE49-F238E27FC236}">
                <a16:creationId xmlns="" xmlns:a16="http://schemas.microsoft.com/office/drawing/2014/main" id="{EF2988F2-92FE-4C2E-81A8-30450B5FE805}"/>
              </a:ext>
            </a:extLst>
          </p:cNvPr>
          <p:cNvSpPr txBox="1"/>
          <p:nvPr/>
        </p:nvSpPr>
        <p:spPr>
          <a:xfrm>
            <a:off x="10972800" y="11192933"/>
            <a:ext cx="13001219" cy="1880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pPr algn="r"/>
            <a:r>
              <a:rPr lang="pl-PL" sz="48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Anna Mlost</a:t>
            </a:r>
            <a:endParaRPr lang="pl-PL" sz="4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r"/>
            <a:r>
              <a:rPr lang="pl-PL" sz="3600" dirty="0" smtClean="0">
                <a:solidFill>
                  <a:schemeClr val="lt1"/>
                </a:solidFill>
                <a:latin typeface="Roboto"/>
                <a:ea typeface="Roboto"/>
                <a:sym typeface="Roboto"/>
              </a:rPr>
              <a:t>Zastępca Dyrektora Departamentu Rozwoju Regionu</a:t>
            </a:r>
          </a:p>
          <a:p>
            <a:pPr algn="r"/>
            <a:r>
              <a:rPr lang="pl-PL" sz="3600" dirty="0" smtClean="0">
                <a:solidFill>
                  <a:schemeClr val="lt1"/>
                </a:solidFill>
                <a:latin typeface="Roboto"/>
                <a:ea typeface="Roboto"/>
                <a:sym typeface="Roboto"/>
              </a:rPr>
              <a:t>Urząd Marszałkowski Województwa Małopolskiego</a:t>
            </a:r>
            <a:endParaRPr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;p11">
            <a:extLst>
              <a:ext uri="{FF2B5EF4-FFF2-40B4-BE49-F238E27FC236}">
                <a16:creationId xmlns="" xmlns:a16="http://schemas.microsoft.com/office/drawing/2014/main" id="{DBF87783-DB42-41C0-BEEB-2DF928BA9E00}"/>
              </a:ext>
            </a:extLst>
          </p:cNvPr>
          <p:cNvSpPr/>
          <p:nvPr/>
        </p:nvSpPr>
        <p:spPr>
          <a:xfrm>
            <a:off x="20140" y="-187036"/>
            <a:ext cx="25369284" cy="14059681"/>
          </a:xfrm>
          <a:prstGeom prst="rect">
            <a:avLst/>
          </a:prstGeom>
          <a:solidFill>
            <a:srgbClr val="40404A">
              <a:alpha val="90000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lang="pl-PL" sz="3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17220664" y="945669"/>
            <a:ext cx="4305836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działania</a:t>
            </a:r>
            <a:endParaRPr sz="70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18556195" y="2209781"/>
            <a:ext cx="2258509" cy="118872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>
              <a:solidFill>
                <a:srgbClr val="FFC20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9C57AD5-C252-41FB-A68B-357F229A5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16" y="-187036"/>
            <a:ext cx="1738825" cy="2600820"/>
          </a:xfrm>
          <a:prstGeom prst="rect">
            <a:avLst/>
          </a:prstGeom>
        </p:spPr>
      </p:pic>
      <p:sp>
        <p:nvSpPr>
          <p:cNvPr id="16" name="Google Shape;160;p22">
            <a:extLst>
              <a:ext uri="{FF2B5EF4-FFF2-40B4-BE49-F238E27FC236}">
                <a16:creationId xmlns="" xmlns:a16="http://schemas.microsoft.com/office/drawing/2014/main" id="{C4D2169C-49C0-4784-B191-FCC21CEA099B}"/>
              </a:ext>
            </a:extLst>
          </p:cNvPr>
          <p:cNvSpPr txBox="1"/>
          <p:nvPr/>
        </p:nvSpPr>
        <p:spPr>
          <a:xfrm>
            <a:off x="3619124" y="1090483"/>
            <a:ext cx="13144875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SYMBIOZA PRZEMYSŁOWA</a:t>
            </a:r>
          </a:p>
        </p:txBody>
      </p:sp>
      <p:pic>
        <p:nvPicPr>
          <p:cNvPr id="3" name="Grafika 2" descr="Wykres słupkowy kontur">
            <a:extLst>
              <a:ext uri="{FF2B5EF4-FFF2-40B4-BE49-F238E27FC236}">
                <a16:creationId xmlns="" xmlns:a16="http://schemas.microsoft.com/office/drawing/2014/main" id="{7679025E-1251-4A1A-AF3E-1E3D49BB5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54862" y="945669"/>
            <a:ext cx="914400" cy="914400"/>
          </a:xfrm>
          <a:prstGeom prst="rect">
            <a:avLst/>
          </a:prstGeom>
        </p:spPr>
      </p:pic>
      <p:sp>
        <p:nvSpPr>
          <p:cNvPr id="14" name="Owal 13" descr="Kilka podniesionych rąk wskazujących gotowość do odpowiedzi na pytanie">
            <a:extLst>
              <a:ext uri="{FF2B5EF4-FFF2-40B4-BE49-F238E27FC236}">
                <a16:creationId xmlns="" xmlns:a16="http://schemas.microsoft.com/office/drawing/2014/main" id="{2A054BE1-7A03-414A-9308-C966AFF7A628}"/>
              </a:ext>
            </a:extLst>
          </p:cNvPr>
          <p:cNvSpPr/>
          <p:nvPr/>
        </p:nvSpPr>
        <p:spPr>
          <a:xfrm>
            <a:off x="21496153" y="444"/>
            <a:ext cx="3060000" cy="3060000"/>
          </a:xfrm>
          <a:prstGeom prst="ellipse">
            <a:avLst/>
          </a:prstGeom>
          <a:blipFill>
            <a:blip r:embed="rId11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 w="76200">
            <a:solidFill>
              <a:srgbClr val="FFC20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pole tekstowe 7"/>
          <p:cNvSpPr txBox="1"/>
          <p:nvPr/>
        </p:nvSpPr>
        <p:spPr>
          <a:xfrm>
            <a:off x="1430215" y="4554276"/>
            <a:ext cx="21828369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l-PL" sz="5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występowanie w roli producenta odpadów produkcyjnych będących wkładem do produkcji w innych przedsiębiorstwach </a:t>
            </a:r>
            <a:r>
              <a:rPr lang="pl-PL" sz="54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– 62%</a:t>
            </a:r>
          </a:p>
          <a:p>
            <a:pPr>
              <a:lnSpc>
                <a:spcPct val="200000"/>
              </a:lnSpc>
            </a:pPr>
            <a:r>
              <a:rPr lang="pl-PL" sz="5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wykorzystanie odpadów produkcyjnych wytwarzanych prze inne firmy jako wkładu do własnej produkcji </a:t>
            </a:r>
            <a:r>
              <a:rPr lang="pl-PL" sz="54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– 53%</a:t>
            </a:r>
          </a:p>
          <a:p>
            <a:pPr>
              <a:lnSpc>
                <a:spcPct val="200000"/>
              </a:lnSpc>
            </a:pPr>
            <a:r>
              <a:rPr lang="pl-PL" sz="5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współużytkowanie z inną firmą, np. pomieszczeń, urządzeń itp. </a:t>
            </a:r>
            <a:r>
              <a:rPr lang="pl-PL" sz="54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– 29</a:t>
            </a:r>
            <a:r>
              <a:rPr lang="pl-PL" sz="54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 lang="pl-PL" sz="54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47433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;p11">
            <a:extLst>
              <a:ext uri="{FF2B5EF4-FFF2-40B4-BE49-F238E27FC236}">
                <a16:creationId xmlns="" xmlns:a16="http://schemas.microsoft.com/office/drawing/2014/main" id="{DBF87783-DB42-41C0-BEEB-2DF928BA9E00}"/>
              </a:ext>
            </a:extLst>
          </p:cNvPr>
          <p:cNvSpPr/>
          <p:nvPr/>
        </p:nvSpPr>
        <p:spPr>
          <a:xfrm>
            <a:off x="36470" y="-187036"/>
            <a:ext cx="25369284" cy="14059681"/>
          </a:xfrm>
          <a:prstGeom prst="rect">
            <a:avLst/>
          </a:prstGeom>
          <a:solidFill>
            <a:srgbClr val="40404A">
              <a:alpha val="90000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17220664" y="945669"/>
            <a:ext cx="4305836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działania</a:t>
            </a:r>
            <a:endParaRPr sz="70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18556195" y="2209781"/>
            <a:ext cx="2258509" cy="118872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>
              <a:solidFill>
                <a:srgbClr val="FFC20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9C57AD5-C252-41FB-A68B-357F229A5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16" y="-187036"/>
            <a:ext cx="1738825" cy="2600820"/>
          </a:xfrm>
          <a:prstGeom prst="rect">
            <a:avLst/>
          </a:prstGeom>
        </p:spPr>
      </p:pic>
      <p:sp>
        <p:nvSpPr>
          <p:cNvPr id="16" name="Google Shape;160;p22">
            <a:extLst>
              <a:ext uri="{FF2B5EF4-FFF2-40B4-BE49-F238E27FC236}">
                <a16:creationId xmlns="" xmlns:a16="http://schemas.microsoft.com/office/drawing/2014/main" id="{C4D2169C-49C0-4784-B191-FCC21CEA099B}"/>
              </a:ext>
            </a:extLst>
          </p:cNvPr>
          <p:cNvSpPr txBox="1"/>
          <p:nvPr/>
        </p:nvSpPr>
        <p:spPr>
          <a:xfrm>
            <a:off x="3619124" y="1090483"/>
            <a:ext cx="13144875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4000" b="1" dirty="0">
                <a:solidFill>
                  <a:schemeClr val="lt1"/>
                </a:solidFill>
                <a:latin typeface="Roboto"/>
                <a:ea typeface="Roboto"/>
                <a:sym typeface="Roboto"/>
              </a:rPr>
              <a:t>Odsetek podmiotów realizujących lub planujących realizacje działań związanych z GOZ według zdefiniowanych obszarów</a:t>
            </a:r>
            <a:endParaRPr b="1" dirty="0"/>
          </a:p>
        </p:txBody>
      </p:sp>
      <p:pic>
        <p:nvPicPr>
          <p:cNvPr id="3" name="Grafika 2" descr="Wykres słupkowy kontur">
            <a:extLst>
              <a:ext uri="{FF2B5EF4-FFF2-40B4-BE49-F238E27FC236}">
                <a16:creationId xmlns="" xmlns:a16="http://schemas.microsoft.com/office/drawing/2014/main" id="{7679025E-1251-4A1A-AF3E-1E3D49BB5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54862" y="945669"/>
            <a:ext cx="914400" cy="914400"/>
          </a:xfrm>
          <a:prstGeom prst="rect">
            <a:avLst/>
          </a:prstGeom>
        </p:spPr>
      </p:pic>
      <p:sp>
        <p:nvSpPr>
          <p:cNvPr id="14" name="Owal 13" descr="Kilka podniesionych rąk wskazujących gotowość do odpowiedzi na pytanie">
            <a:extLst>
              <a:ext uri="{FF2B5EF4-FFF2-40B4-BE49-F238E27FC236}">
                <a16:creationId xmlns="" xmlns:a16="http://schemas.microsoft.com/office/drawing/2014/main" id="{2A054BE1-7A03-414A-9308-C966AFF7A628}"/>
              </a:ext>
            </a:extLst>
          </p:cNvPr>
          <p:cNvSpPr/>
          <p:nvPr/>
        </p:nvSpPr>
        <p:spPr>
          <a:xfrm>
            <a:off x="21496153" y="444"/>
            <a:ext cx="3060000" cy="3060000"/>
          </a:xfrm>
          <a:prstGeom prst="ellipse">
            <a:avLst/>
          </a:prstGeom>
          <a:blipFill>
            <a:blip r:embed="rId11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 w="76200">
            <a:solidFill>
              <a:srgbClr val="FFC20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12"/>
          <a:srcRect l="15269" t="25470" r="34988" b="8661"/>
          <a:stretch/>
        </p:blipFill>
        <p:spPr>
          <a:xfrm>
            <a:off x="5348625" y="3060444"/>
            <a:ext cx="14009784" cy="104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60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;p11">
            <a:extLst>
              <a:ext uri="{FF2B5EF4-FFF2-40B4-BE49-F238E27FC236}">
                <a16:creationId xmlns="" xmlns:a16="http://schemas.microsoft.com/office/drawing/2014/main" id="{DBF87783-DB42-41C0-BEEB-2DF928BA9E00}"/>
              </a:ext>
            </a:extLst>
          </p:cNvPr>
          <p:cNvSpPr/>
          <p:nvPr/>
        </p:nvSpPr>
        <p:spPr>
          <a:xfrm>
            <a:off x="36470" y="-187036"/>
            <a:ext cx="25369284" cy="14059681"/>
          </a:xfrm>
          <a:prstGeom prst="rect">
            <a:avLst/>
          </a:prstGeom>
          <a:solidFill>
            <a:srgbClr val="40404A">
              <a:alpha val="90000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17220664" y="945669"/>
            <a:ext cx="4305836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działania</a:t>
            </a:r>
            <a:endParaRPr sz="70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18556195" y="2209781"/>
            <a:ext cx="2258509" cy="118872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>
              <a:solidFill>
                <a:srgbClr val="FFC20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9C57AD5-C252-41FB-A68B-357F229A5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16" y="-187036"/>
            <a:ext cx="1738825" cy="2600820"/>
          </a:xfrm>
          <a:prstGeom prst="rect">
            <a:avLst/>
          </a:prstGeom>
        </p:spPr>
      </p:pic>
      <p:sp>
        <p:nvSpPr>
          <p:cNvPr id="16" name="Google Shape;160;p22">
            <a:extLst>
              <a:ext uri="{FF2B5EF4-FFF2-40B4-BE49-F238E27FC236}">
                <a16:creationId xmlns="" xmlns:a16="http://schemas.microsoft.com/office/drawing/2014/main" id="{C4D2169C-49C0-4784-B191-FCC21CEA099B}"/>
              </a:ext>
            </a:extLst>
          </p:cNvPr>
          <p:cNvSpPr txBox="1"/>
          <p:nvPr/>
        </p:nvSpPr>
        <p:spPr>
          <a:xfrm>
            <a:off x="3619124" y="1090483"/>
            <a:ext cx="13144875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4000" b="1" dirty="0">
                <a:solidFill>
                  <a:schemeClr val="lt1"/>
                </a:solidFill>
                <a:latin typeface="Roboto"/>
                <a:ea typeface="Roboto"/>
                <a:sym typeface="Roboto"/>
              </a:rPr>
              <a:t>Odsetek podmiotów realizujących lub planujących realizacje działań związanych z GOZ według zdefiniowanych obszarów</a:t>
            </a:r>
            <a:endParaRPr b="1" dirty="0"/>
          </a:p>
        </p:txBody>
      </p:sp>
      <p:pic>
        <p:nvPicPr>
          <p:cNvPr id="3" name="Grafika 2" descr="Wykres słupkowy kontur">
            <a:extLst>
              <a:ext uri="{FF2B5EF4-FFF2-40B4-BE49-F238E27FC236}">
                <a16:creationId xmlns="" xmlns:a16="http://schemas.microsoft.com/office/drawing/2014/main" id="{7679025E-1251-4A1A-AF3E-1E3D49BB5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54862" y="945669"/>
            <a:ext cx="914400" cy="914400"/>
          </a:xfrm>
          <a:prstGeom prst="rect">
            <a:avLst/>
          </a:prstGeom>
        </p:spPr>
      </p:pic>
      <p:sp>
        <p:nvSpPr>
          <p:cNvPr id="14" name="Owal 13" descr="Kilka podniesionych rąk wskazujących gotowość do odpowiedzi na pytanie">
            <a:extLst>
              <a:ext uri="{FF2B5EF4-FFF2-40B4-BE49-F238E27FC236}">
                <a16:creationId xmlns="" xmlns:a16="http://schemas.microsoft.com/office/drawing/2014/main" id="{2A054BE1-7A03-414A-9308-C966AFF7A628}"/>
              </a:ext>
            </a:extLst>
          </p:cNvPr>
          <p:cNvSpPr/>
          <p:nvPr/>
        </p:nvSpPr>
        <p:spPr>
          <a:xfrm>
            <a:off x="21496153" y="444"/>
            <a:ext cx="3060000" cy="3060000"/>
          </a:xfrm>
          <a:prstGeom prst="ellipse">
            <a:avLst/>
          </a:prstGeom>
          <a:blipFill>
            <a:blip r:embed="rId11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 w="76200">
            <a:solidFill>
              <a:srgbClr val="FFC20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12"/>
          <a:srcRect l="17197" t="36211" r="37417" b="20940"/>
          <a:stretch/>
        </p:blipFill>
        <p:spPr>
          <a:xfrm>
            <a:off x="3569262" y="3456124"/>
            <a:ext cx="16519480" cy="877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83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;p11">
            <a:extLst>
              <a:ext uri="{FF2B5EF4-FFF2-40B4-BE49-F238E27FC236}">
                <a16:creationId xmlns="" xmlns:a16="http://schemas.microsoft.com/office/drawing/2014/main" id="{DBF87783-DB42-41C0-BEEB-2DF928BA9E00}"/>
              </a:ext>
            </a:extLst>
          </p:cNvPr>
          <p:cNvSpPr/>
          <p:nvPr/>
        </p:nvSpPr>
        <p:spPr>
          <a:xfrm>
            <a:off x="-7116" y="-343681"/>
            <a:ext cx="25369284" cy="14059681"/>
          </a:xfrm>
          <a:prstGeom prst="rect">
            <a:avLst/>
          </a:prstGeom>
          <a:solidFill>
            <a:srgbClr val="40404A">
              <a:alpha val="90000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16967200" y="945669"/>
            <a:ext cx="455930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problemy</a:t>
            </a:r>
            <a:endParaRPr sz="70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18556195" y="2209781"/>
            <a:ext cx="2258509" cy="118872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>
              <a:solidFill>
                <a:srgbClr val="FFC20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9C57AD5-C252-41FB-A68B-357F229A5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16" y="-187036"/>
            <a:ext cx="1738825" cy="2600820"/>
          </a:xfrm>
          <a:prstGeom prst="rect">
            <a:avLst/>
          </a:prstGeom>
        </p:spPr>
      </p:pic>
      <p:grpSp>
        <p:nvGrpSpPr>
          <p:cNvPr id="21" name="Grupa 20">
            <a:extLst>
              <a:ext uri="{FF2B5EF4-FFF2-40B4-BE49-F238E27FC236}">
                <a16:creationId xmlns="" xmlns:a16="http://schemas.microsoft.com/office/drawing/2014/main" id="{BE98C40C-4B12-4418-92B3-AE85548296F2}"/>
              </a:ext>
            </a:extLst>
          </p:cNvPr>
          <p:cNvGrpSpPr/>
          <p:nvPr/>
        </p:nvGrpSpPr>
        <p:grpSpPr>
          <a:xfrm>
            <a:off x="17220664" y="4213516"/>
            <a:ext cx="6720109" cy="4541643"/>
            <a:chOff x="-1086379" y="754327"/>
            <a:chExt cx="1821709" cy="1066387"/>
          </a:xfrm>
        </p:grpSpPr>
        <p:pic>
          <p:nvPicPr>
            <p:cNvPr id="22" name="Grafika 963" descr="Strzałki pagonowe">
              <a:extLst>
                <a:ext uri="{FF2B5EF4-FFF2-40B4-BE49-F238E27FC236}">
                  <a16:creationId xmlns="" xmlns:a16="http://schemas.microsoft.com/office/drawing/2014/main" id="{058EBF3B-050E-40C4-9001-27F9C59D3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086379" y="1496572"/>
              <a:ext cx="395704" cy="324142"/>
            </a:xfrm>
            <a:prstGeom prst="rect">
              <a:avLst/>
            </a:prstGeom>
          </p:spPr>
        </p:pic>
        <p:pic>
          <p:nvPicPr>
            <p:cNvPr id="25" name="Grafika 967" descr="Barykada kontur">
              <a:extLst>
                <a:ext uri="{FF2B5EF4-FFF2-40B4-BE49-F238E27FC236}">
                  <a16:creationId xmlns="" xmlns:a16="http://schemas.microsoft.com/office/drawing/2014/main" id="{63301CAA-FAF2-4509-A17C-465331C8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-590061" y="754327"/>
              <a:ext cx="693855" cy="600991"/>
            </a:xfrm>
            <a:prstGeom prst="rect">
              <a:avLst/>
            </a:prstGeom>
          </p:spPr>
        </p:pic>
        <p:sp>
          <p:nvSpPr>
            <p:cNvPr id="30" name="Pole tekstowe 971">
              <a:extLst>
                <a:ext uri="{FF2B5EF4-FFF2-40B4-BE49-F238E27FC236}">
                  <a16:creationId xmlns="" xmlns:a16="http://schemas.microsoft.com/office/drawing/2014/main" id="{07A204DE-47AE-4EAD-A35D-7CD9589F358B}"/>
                </a:ext>
              </a:extLst>
            </p:cNvPr>
            <p:cNvSpPr txBox="1"/>
            <p:nvPr/>
          </p:nvSpPr>
          <p:spPr>
            <a:xfrm>
              <a:off x="-590061" y="1448661"/>
              <a:ext cx="1325391" cy="16374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pl-PL" sz="4400" b="1" dirty="0">
                  <a:solidFill>
                    <a:schemeClr val="bg1"/>
                  </a:solidFill>
                  <a:latin typeface="Roboto" panose="020B0604020202020204" charset="0"/>
                  <a:ea typeface="Roboto" panose="020B0604020202020204" charset="0"/>
                  <a:cs typeface="Times New Roman" panose="02020603050405020304" pitchFamily="18" charset="0"/>
                </a:rPr>
                <a:t>85</a:t>
              </a:r>
              <a:r>
                <a:rPr lang="pl-PL" sz="4400" b="1" dirty="0">
                  <a:solidFill>
                    <a:schemeClr val="bg1"/>
                  </a:solidFill>
                  <a:effectLst/>
                  <a:latin typeface="Roboto" panose="020B0604020202020204" charset="0"/>
                  <a:ea typeface="Roboto" panose="020B0604020202020204" charset="0"/>
                  <a:cs typeface="Times New Roman" panose="02020603050405020304" pitchFamily="18" charset="0"/>
                </a:rPr>
                <a:t>% firm zauważa bariery we wdrażaniu GOZ</a:t>
              </a:r>
              <a:endParaRPr lang="pl-PL" sz="4400" dirty="0">
                <a:solidFill>
                  <a:schemeClr val="bg1"/>
                </a:solidFill>
                <a:effectLst/>
                <a:latin typeface="Roboto" panose="020B0604020202020204" charset="0"/>
                <a:ea typeface="Roboto" panose="020B060402020202020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0;p22">
            <a:extLst>
              <a:ext uri="{FF2B5EF4-FFF2-40B4-BE49-F238E27FC236}">
                <a16:creationId xmlns="" xmlns:a16="http://schemas.microsoft.com/office/drawing/2014/main" id="{C4D2169C-49C0-4784-B191-FCC21CEA099B}"/>
              </a:ext>
            </a:extLst>
          </p:cNvPr>
          <p:cNvSpPr txBox="1"/>
          <p:nvPr/>
        </p:nvSpPr>
        <p:spPr>
          <a:xfrm>
            <a:off x="3619125" y="1090483"/>
            <a:ext cx="8806918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główne problemy dostrzegane we wdrażaniu GOZ</a:t>
            </a:r>
            <a:endParaRPr b="1" dirty="0"/>
          </a:p>
        </p:txBody>
      </p:sp>
      <p:pic>
        <p:nvPicPr>
          <p:cNvPr id="3" name="Grafika 2" descr="Wykres słupkowy kontur">
            <a:extLst>
              <a:ext uri="{FF2B5EF4-FFF2-40B4-BE49-F238E27FC236}">
                <a16:creationId xmlns="" xmlns:a16="http://schemas.microsoft.com/office/drawing/2014/main" id="{7679025E-1251-4A1A-AF3E-1E3D49BB56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54862" y="945669"/>
            <a:ext cx="914400" cy="914400"/>
          </a:xfrm>
          <a:prstGeom prst="rect">
            <a:avLst/>
          </a:prstGeom>
        </p:spPr>
      </p:pic>
      <p:graphicFrame>
        <p:nvGraphicFramePr>
          <p:cNvPr id="8" name="Wykres 7">
            <a:extLst>
              <a:ext uri="{FF2B5EF4-FFF2-40B4-BE49-F238E27FC236}">
                <a16:creationId xmlns="" xmlns:a16="http://schemas.microsoft.com/office/drawing/2014/main" id="{CEFF7A5B-2508-4EDB-B2A3-52D0F9D677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151263"/>
              </p:ext>
            </p:extLst>
          </p:nvPr>
        </p:nvGraphicFramePr>
        <p:xfrm>
          <a:off x="891393" y="2808850"/>
          <a:ext cx="14215257" cy="9816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4" name="Owal 13" descr="Różne kolorowe znaki zapytania">
            <a:extLst>
              <a:ext uri="{FF2B5EF4-FFF2-40B4-BE49-F238E27FC236}">
                <a16:creationId xmlns="" xmlns:a16="http://schemas.microsoft.com/office/drawing/2014/main" id="{8834531F-AC44-4FD3-B399-1D8470DCE2E5}"/>
              </a:ext>
            </a:extLst>
          </p:cNvPr>
          <p:cNvSpPr/>
          <p:nvPr/>
        </p:nvSpPr>
        <p:spPr>
          <a:xfrm>
            <a:off x="21715876" y="-127131"/>
            <a:ext cx="3060000" cy="3060000"/>
          </a:xfrm>
          <a:prstGeom prst="ellipse">
            <a:avLst/>
          </a:prstGeom>
          <a:blipFill>
            <a:blip r:embed="rId1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  <a:ln w="76200">
            <a:solidFill>
              <a:srgbClr val="FFC20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567801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;p11">
            <a:extLst>
              <a:ext uri="{FF2B5EF4-FFF2-40B4-BE49-F238E27FC236}">
                <a16:creationId xmlns="" xmlns:a16="http://schemas.microsoft.com/office/drawing/2014/main" id="{DBF87783-DB42-41C0-BEEB-2DF928BA9E00}"/>
              </a:ext>
            </a:extLst>
          </p:cNvPr>
          <p:cNvSpPr/>
          <p:nvPr/>
        </p:nvSpPr>
        <p:spPr>
          <a:xfrm>
            <a:off x="-7116" y="-343681"/>
            <a:ext cx="25369284" cy="14059681"/>
          </a:xfrm>
          <a:prstGeom prst="rect">
            <a:avLst/>
          </a:prstGeom>
          <a:solidFill>
            <a:srgbClr val="40404A">
              <a:alpha val="90000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16189036" y="945669"/>
            <a:ext cx="533746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oczekiwania</a:t>
            </a:r>
            <a:endParaRPr sz="70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18556195" y="2209781"/>
            <a:ext cx="2258509" cy="118872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>
              <a:solidFill>
                <a:srgbClr val="FFC20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9C57AD5-C252-41FB-A68B-357F229A5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16" y="-187036"/>
            <a:ext cx="1738825" cy="2600820"/>
          </a:xfrm>
          <a:prstGeom prst="rect">
            <a:avLst/>
          </a:prstGeom>
        </p:spPr>
      </p:pic>
      <p:sp>
        <p:nvSpPr>
          <p:cNvPr id="16" name="Google Shape;160;p22">
            <a:extLst>
              <a:ext uri="{FF2B5EF4-FFF2-40B4-BE49-F238E27FC236}">
                <a16:creationId xmlns="" xmlns:a16="http://schemas.microsoft.com/office/drawing/2014/main" id="{C4D2169C-49C0-4784-B191-FCC21CEA099B}"/>
              </a:ext>
            </a:extLst>
          </p:cNvPr>
          <p:cNvSpPr txBox="1"/>
          <p:nvPr/>
        </p:nvSpPr>
        <p:spPr>
          <a:xfrm>
            <a:off x="3619125" y="1090483"/>
            <a:ext cx="9979644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4000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Oczekiwania w ułatwieniu wdrażania </a:t>
            </a:r>
            <a:r>
              <a:rPr lang="pl-PL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GOZ</a:t>
            </a:r>
            <a:endParaRPr b="1" dirty="0"/>
          </a:p>
        </p:txBody>
      </p:sp>
      <p:pic>
        <p:nvPicPr>
          <p:cNvPr id="3" name="Grafika 2" descr="Wykres słupkowy kontur">
            <a:extLst>
              <a:ext uri="{FF2B5EF4-FFF2-40B4-BE49-F238E27FC236}">
                <a16:creationId xmlns="" xmlns:a16="http://schemas.microsoft.com/office/drawing/2014/main" id="{7679025E-1251-4A1A-AF3E-1E3D49BB5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54862" y="945669"/>
            <a:ext cx="914400" cy="914400"/>
          </a:xfrm>
          <a:prstGeom prst="rect">
            <a:avLst/>
          </a:prstGeom>
        </p:spPr>
      </p:pic>
      <p:graphicFrame>
        <p:nvGraphicFramePr>
          <p:cNvPr id="8" name="Wykres 7">
            <a:extLst>
              <a:ext uri="{FF2B5EF4-FFF2-40B4-BE49-F238E27FC236}">
                <a16:creationId xmlns="" xmlns:a16="http://schemas.microsoft.com/office/drawing/2014/main" id="{CEFF7A5B-2508-4EDB-B2A3-52D0F9D677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6973229"/>
              </p:ext>
            </p:extLst>
          </p:nvPr>
        </p:nvGraphicFramePr>
        <p:xfrm>
          <a:off x="891393" y="2808850"/>
          <a:ext cx="14215257" cy="9816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Owal 14" descr="Uśmiechnięty mężczyzna rozmawiający przez telefon komórkowy">
            <a:extLst>
              <a:ext uri="{FF2B5EF4-FFF2-40B4-BE49-F238E27FC236}">
                <a16:creationId xmlns="" xmlns:a16="http://schemas.microsoft.com/office/drawing/2014/main" id="{6A5C0312-60DF-47DA-9261-21E0D3714B5F}"/>
              </a:ext>
            </a:extLst>
          </p:cNvPr>
          <p:cNvSpPr/>
          <p:nvPr/>
        </p:nvSpPr>
        <p:spPr>
          <a:xfrm>
            <a:off x="21829175" y="-207402"/>
            <a:ext cx="3060000" cy="3060000"/>
          </a:xfrm>
          <a:prstGeom prst="ellipse">
            <a:avLst/>
          </a:prstGeom>
          <a:blipFill>
            <a:blip r:embed="rId8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 w="76200">
            <a:solidFill>
              <a:srgbClr val="E69E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Grafika 10" descr="Pytania kontur">
            <a:extLst>
              <a:ext uri="{FF2B5EF4-FFF2-40B4-BE49-F238E27FC236}">
                <a16:creationId xmlns="" xmlns:a16="http://schemas.microsoft.com/office/drawing/2014/main" id="{59A1BB9B-7C47-4780-9A51-59A61E4247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939039" y="4758372"/>
            <a:ext cx="4890136" cy="489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98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11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13" r="13"/>
          <a:stretch/>
        </p:blipFill>
        <p:spPr>
          <a:xfrm>
            <a:off x="2" y="-1"/>
            <a:ext cx="24377649" cy="137160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1" name="Google Shape;31;p11"/>
          <p:cNvSpPr/>
          <p:nvPr/>
        </p:nvSpPr>
        <p:spPr>
          <a:xfrm>
            <a:off x="-1" y="0"/>
            <a:ext cx="24377649" cy="13716000"/>
          </a:xfrm>
          <a:prstGeom prst="rect">
            <a:avLst/>
          </a:prstGeom>
          <a:solidFill>
            <a:srgbClr val="40404A">
              <a:alpha val="83000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" name="Google Shape;32;p11"/>
          <p:cNvSpPr/>
          <p:nvPr/>
        </p:nvSpPr>
        <p:spPr>
          <a:xfrm>
            <a:off x="-4" y="-3"/>
            <a:ext cx="24377649" cy="1371600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9993" y="119989"/>
                </a:moveTo>
                <a:lnTo>
                  <a:pt x="0" y="119989"/>
                </a:lnTo>
                <a:lnTo>
                  <a:pt x="85433" y="82072"/>
                </a:lnTo>
                <a:lnTo>
                  <a:pt x="119993" y="0"/>
                </a:lnTo>
                <a:lnTo>
                  <a:pt x="119993" y="119989"/>
                </a:lnTo>
              </a:path>
            </a:pathLst>
          </a:custGeom>
          <a:solidFill>
            <a:srgbClr val="03D1AF">
              <a:alpha val="48627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endParaRPr sz="7197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" name="Google Shape;33;p11"/>
          <p:cNvSpPr txBox="1"/>
          <p:nvPr/>
        </p:nvSpPr>
        <p:spPr>
          <a:xfrm>
            <a:off x="1738825" y="2106171"/>
            <a:ext cx="22235193" cy="586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pPr>
              <a:lnSpc>
                <a:spcPct val="125000"/>
              </a:lnSpc>
            </a:pPr>
            <a:endParaRPr lang="pl-PL" sz="8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5554C741-0DEB-4914-AB65-E01AFAC56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0"/>
            <a:ext cx="1738824" cy="260082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64D0AAEC-9242-47FF-911C-67E088B6F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14964" y="0"/>
            <a:ext cx="7559055" cy="210617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6"/>
          <a:srcRect l="12966" t="23903" r="31521" b="15697"/>
          <a:stretch/>
        </p:blipFill>
        <p:spPr>
          <a:xfrm>
            <a:off x="-562718" y="-1268469"/>
            <a:ext cx="25954903" cy="158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42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;p11">
            <a:extLst>
              <a:ext uri="{FF2B5EF4-FFF2-40B4-BE49-F238E27FC236}">
                <a16:creationId xmlns="" xmlns:a16="http://schemas.microsoft.com/office/drawing/2014/main" id="{DBF87783-DB42-41C0-BEEB-2DF928BA9E00}"/>
              </a:ext>
            </a:extLst>
          </p:cNvPr>
          <p:cNvSpPr/>
          <p:nvPr/>
        </p:nvSpPr>
        <p:spPr>
          <a:xfrm>
            <a:off x="-609599" y="0"/>
            <a:ext cx="24987249" cy="13872645"/>
          </a:xfrm>
          <a:prstGeom prst="rect">
            <a:avLst/>
          </a:prstGeom>
          <a:solidFill>
            <a:srgbClr val="40404A">
              <a:alpha val="90000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2070703" y="910740"/>
            <a:ext cx="1143454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Wnioski</a:t>
            </a:r>
            <a:endParaRPr sz="70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2249606" y="2354348"/>
            <a:ext cx="2258509" cy="118872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>
              <a:solidFill>
                <a:srgbClr val="FFC20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9C57AD5-C252-41FB-A68B-357F229A5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16" y="-187036"/>
            <a:ext cx="1738825" cy="260082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C0401801-6D77-4799-8E19-C359FC2231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7409486"/>
              </p:ext>
            </p:extLst>
          </p:nvPr>
        </p:nvGraphicFramePr>
        <p:xfrm>
          <a:off x="6039952" y="718402"/>
          <a:ext cx="14462928" cy="12435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Google Shape;255;p28">
            <a:extLst>
              <a:ext uri="{FF2B5EF4-FFF2-40B4-BE49-F238E27FC236}">
                <a16:creationId xmlns="" xmlns:a16="http://schemas.microsoft.com/office/drawing/2014/main" id="{9689DB43-DB6A-41F8-8740-57932BA61E8E}"/>
              </a:ext>
            </a:extLst>
          </p:cNvPr>
          <p:cNvSpPr/>
          <p:nvPr/>
        </p:nvSpPr>
        <p:spPr>
          <a:xfrm>
            <a:off x="1731709" y="5182167"/>
            <a:ext cx="4197384" cy="382568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7272" y="40911"/>
                </a:moveTo>
                <a:cubicBezTo>
                  <a:pt x="115766" y="40911"/>
                  <a:pt x="114544" y="42133"/>
                  <a:pt x="114544" y="43638"/>
                </a:cubicBezTo>
                <a:lnTo>
                  <a:pt x="114544" y="103638"/>
                </a:lnTo>
                <a:cubicBezTo>
                  <a:pt x="114544" y="109661"/>
                  <a:pt x="109661" y="114544"/>
                  <a:pt x="103638" y="114544"/>
                </a:cubicBezTo>
                <a:lnTo>
                  <a:pt x="16361" y="114544"/>
                </a:lnTo>
                <a:cubicBezTo>
                  <a:pt x="10338" y="114544"/>
                  <a:pt x="5455" y="109661"/>
                  <a:pt x="5455" y="103638"/>
                </a:cubicBezTo>
                <a:lnTo>
                  <a:pt x="5455" y="16361"/>
                </a:lnTo>
                <a:cubicBezTo>
                  <a:pt x="5455" y="10338"/>
                  <a:pt x="10338" y="5455"/>
                  <a:pt x="16361" y="5455"/>
                </a:cubicBezTo>
                <a:lnTo>
                  <a:pt x="76361" y="5455"/>
                </a:lnTo>
                <a:cubicBezTo>
                  <a:pt x="77872" y="5455"/>
                  <a:pt x="79088" y="4233"/>
                  <a:pt x="79088" y="2727"/>
                </a:cubicBezTo>
                <a:cubicBezTo>
                  <a:pt x="79088" y="1222"/>
                  <a:pt x="77872" y="0"/>
                  <a:pt x="76361" y="0"/>
                </a:cubicBezTo>
                <a:lnTo>
                  <a:pt x="16361" y="0"/>
                </a:lnTo>
                <a:cubicBezTo>
                  <a:pt x="7322" y="0"/>
                  <a:pt x="0" y="7327"/>
                  <a:pt x="0" y="16361"/>
                </a:cubicBezTo>
                <a:lnTo>
                  <a:pt x="0" y="103638"/>
                </a:lnTo>
                <a:cubicBezTo>
                  <a:pt x="0" y="112677"/>
                  <a:pt x="7322" y="120000"/>
                  <a:pt x="16361" y="120000"/>
                </a:cubicBezTo>
                <a:lnTo>
                  <a:pt x="103638" y="120000"/>
                </a:lnTo>
                <a:cubicBezTo>
                  <a:pt x="112677" y="120000"/>
                  <a:pt x="120000" y="112677"/>
                  <a:pt x="120000" y="103638"/>
                </a:cubicBezTo>
                <a:lnTo>
                  <a:pt x="120000" y="43638"/>
                </a:lnTo>
                <a:cubicBezTo>
                  <a:pt x="120000" y="42133"/>
                  <a:pt x="118777" y="40911"/>
                  <a:pt x="117272" y="40911"/>
                </a:cubicBezTo>
                <a:moveTo>
                  <a:pt x="38922" y="70911"/>
                </a:moveTo>
                <a:lnTo>
                  <a:pt x="49088" y="70911"/>
                </a:lnTo>
                <a:lnTo>
                  <a:pt x="49088" y="81077"/>
                </a:lnTo>
                <a:lnTo>
                  <a:pt x="36816" y="83183"/>
                </a:lnTo>
                <a:cubicBezTo>
                  <a:pt x="36816" y="83183"/>
                  <a:pt x="38922" y="70911"/>
                  <a:pt x="38922" y="70911"/>
                </a:cubicBezTo>
                <a:close/>
                <a:moveTo>
                  <a:pt x="93194" y="15233"/>
                </a:moveTo>
                <a:lnTo>
                  <a:pt x="104766" y="26805"/>
                </a:lnTo>
                <a:lnTo>
                  <a:pt x="54544" y="77027"/>
                </a:lnTo>
                <a:lnTo>
                  <a:pt x="54544" y="65455"/>
                </a:lnTo>
                <a:lnTo>
                  <a:pt x="42977" y="65455"/>
                </a:lnTo>
                <a:cubicBezTo>
                  <a:pt x="42977" y="65455"/>
                  <a:pt x="93194" y="15233"/>
                  <a:pt x="93194" y="15233"/>
                </a:cubicBezTo>
                <a:close/>
                <a:moveTo>
                  <a:pt x="100577" y="7855"/>
                </a:moveTo>
                <a:cubicBezTo>
                  <a:pt x="102061" y="6372"/>
                  <a:pt x="104105" y="5455"/>
                  <a:pt x="106361" y="5455"/>
                </a:cubicBezTo>
                <a:cubicBezTo>
                  <a:pt x="110883" y="5455"/>
                  <a:pt x="114544" y="9122"/>
                  <a:pt x="114544" y="13638"/>
                </a:cubicBezTo>
                <a:cubicBezTo>
                  <a:pt x="114544" y="15894"/>
                  <a:pt x="113627" y="17944"/>
                  <a:pt x="112150" y="19422"/>
                </a:cubicBezTo>
                <a:lnTo>
                  <a:pt x="108622" y="22950"/>
                </a:lnTo>
                <a:lnTo>
                  <a:pt x="97050" y="11377"/>
                </a:lnTo>
                <a:cubicBezTo>
                  <a:pt x="97050" y="11377"/>
                  <a:pt x="100577" y="7855"/>
                  <a:pt x="100577" y="7855"/>
                </a:cubicBezTo>
                <a:close/>
                <a:moveTo>
                  <a:pt x="30000" y="90000"/>
                </a:moveTo>
                <a:lnTo>
                  <a:pt x="53277" y="86005"/>
                </a:lnTo>
                <a:lnTo>
                  <a:pt x="116005" y="23277"/>
                </a:lnTo>
                <a:cubicBezTo>
                  <a:pt x="118472" y="20811"/>
                  <a:pt x="120000" y="17405"/>
                  <a:pt x="120000" y="13638"/>
                </a:cubicBezTo>
                <a:cubicBezTo>
                  <a:pt x="120000" y="6105"/>
                  <a:pt x="113894" y="0"/>
                  <a:pt x="106361" y="0"/>
                </a:cubicBezTo>
                <a:cubicBezTo>
                  <a:pt x="102600" y="0"/>
                  <a:pt x="99188" y="1527"/>
                  <a:pt x="96722" y="3994"/>
                </a:cubicBezTo>
                <a:lnTo>
                  <a:pt x="33994" y="66722"/>
                </a:lnTo>
                <a:cubicBezTo>
                  <a:pt x="33994" y="66722"/>
                  <a:pt x="30000" y="90000"/>
                  <a:pt x="30000" y="90000"/>
                </a:cubicBezTo>
                <a:close/>
              </a:path>
            </a:pathLst>
          </a:custGeom>
          <a:solidFill>
            <a:srgbClr val="E69E00"/>
          </a:solidFill>
          <a:ln>
            <a:solidFill>
              <a:srgbClr val="E69E00"/>
            </a:solidFill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endParaRPr sz="2999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76994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11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13" r="13"/>
          <a:stretch/>
        </p:blipFill>
        <p:spPr>
          <a:xfrm>
            <a:off x="2" y="-1"/>
            <a:ext cx="24377649" cy="137160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1" name="Google Shape;31;p11"/>
          <p:cNvSpPr/>
          <p:nvPr/>
        </p:nvSpPr>
        <p:spPr>
          <a:xfrm>
            <a:off x="-1" y="0"/>
            <a:ext cx="24377649" cy="13716000"/>
          </a:xfrm>
          <a:prstGeom prst="rect">
            <a:avLst/>
          </a:prstGeom>
          <a:solidFill>
            <a:srgbClr val="40404A">
              <a:alpha val="83000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" name="Google Shape;32;p11"/>
          <p:cNvSpPr/>
          <p:nvPr/>
        </p:nvSpPr>
        <p:spPr>
          <a:xfrm>
            <a:off x="-4" y="-3"/>
            <a:ext cx="24377649" cy="1371600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9993" y="119989"/>
                </a:moveTo>
                <a:lnTo>
                  <a:pt x="0" y="119989"/>
                </a:lnTo>
                <a:lnTo>
                  <a:pt x="85433" y="82072"/>
                </a:lnTo>
                <a:lnTo>
                  <a:pt x="119993" y="0"/>
                </a:lnTo>
                <a:lnTo>
                  <a:pt x="119993" y="119989"/>
                </a:lnTo>
              </a:path>
            </a:pathLst>
          </a:custGeom>
          <a:solidFill>
            <a:srgbClr val="03D1AF">
              <a:alpha val="48627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endParaRPr sz="7197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" name="Google Shape;33;p11"/>
          <p:cNvSpPr txBox="1"/>
          <p:nvPr/>
        </p:nvSpPr>
        <p:spPr>
          <a:xfrm>
            <a:off x="1738825" y="2106171"/>
            <a:ext cx="22235193" cy="586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pPr>
              <a:lnSpc>
                <a:spcPct val="125000"/>
              </a:lnSpc>
            </a:pPr>
            <a:r>
              <a:rPr lang="pl-PL" sz="120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Wnioski </a:t>
            </a:r>
            <a:br>
              <a:rPr lang="pl-PL" sz="120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-PL" sz="120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z warsztatów</a:t>
            </a:r>
          </a:p>
          <a:p>
            <a:pPr>
              <a:lnSpc>
                <a:spcPct val="125000"/>
              </a:lnSpc>
            </a:pPr>
            <a:r>
              <a:rPr lang="pl-PL" sz="88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[Instytut Gospodarki </a:t>
            </a:r>
            <a:r>
              <a:rPr lang="pl-PL" sz="8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Surowcami Mineralnymi i Energią </a:t>
            </a:r>
            <a:r>
              <a:rPr lang="pl-PL" sz="88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PAN]</a:t>
            </a:r>
            <a:endParaRPr lang="pl-PL" sz="8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5554C741-0DEB-4914-AB65-E01AFAC56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0"/>
            <a:ext cx="1738824" cy="260082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64D0AAEC-9242-47FF-911C-67E088B6F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14964" y="0"/>
            <a:ext cx="7559055" cy="210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40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;p11">
            <a:extLst>
              <a:ext uri="{FF2B5EF4-FFF2-40B4-BE49-F238E27FC236}">
                <a16:creationId xmlns="" xmlns:a16="http://schemas.microsoft.com/office/drawing/2014/main" id="{DBF87783-DB42-41C0-BEEB-2DF928BA9E00}"/>
              </a:ext>
            </a:extLst>
          </p:cNvPr>
          <p:cNvSpPr/>
          <p:nvPr/>
        </p:nvSpPr>
        <p:spPr>
          <a:xfrm>
            <a:off x="-609599" y="-156645"/>
            <a:ext cx="24987249" cy="13872645"/>
          </a:xfrm>
          <a:prstGeom prst="rect">
            <a:avLst/>
          </a:prstGeom>
          <a:solidFill>
            <a:srgbClr val="40404A">
              <a:alpha val="90000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2070703" y="910740"/>
            <a:ext cx="1143454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Metodologia i główne obszary badania</a:t>
            </a:r>
            <a:endParaRPr sz="70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2249607" y="3257167"/>
            <a:ext cx="2258509" cy="118872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>
              <a:solidFill>
                <a:srgbClr val="FFC20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9C57AD5-C252-41FB-A68B-357F229A5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16" y="-187036"/>
            <a:ext cx="1738825" cy="2600820"/>
          </a:xfrm>
          <a:prstGeom prst="rect">
            <a:avLst/>
          </a:prstGeom>
        </p:spPr>
      </p:pic>
      <p:sp>
        <p:nvSpPr>
          <p:cNvPr id="7" name="Google Shape;160;p22">
            <a:extLst>
              <a:ext uri="{FF2B5EF4-FFF2-40B4-BE49-F238E27FC236}">
                <a16:creationId xmlns="" xmlns:a16="http://schemas.microsoft.com/office/drawing/2014/main" id="{98698E52-B55F-474C-9AF6-7157CFB6B105}"/>
              </a:ext>
            </a:extLst>
          </p:cNvPr>
          <p:cNvSpPr txBox="1"/>
          <p:nvPr/>
        </p:nvSpPr>
        <p:spPr>
          <a:xfrm>
            <a:off x="2895554" y="8637678"/>
            <a:ext cx="10335254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18 uczestników, w tym: małopolscy przedsiębiorcy </a:t>
            </a:r>
            <a:r>
              <a:rPr lang="pl-PL" sz="2800" dirty="0">
                <a:solidFill>
                  <a:schemeClr val="bg1"/>
                </a:solidFill>
              </a:rPr>
              <a:t>z sektora związanego z odpadami, recyklingiem, automatyką/motoryzacją, turystyką, budownictwem, </a:t>
            </a:r>
            <a:r>
              <a:rPr lang="pl-PL" sz="2800" dirty="0" smtClean="0">
                <a:solidFill>
                  <a:schemeClr val="bg1"/>
                </a:solidFill>
              </a:rPr>
              <a:t>przedstawiciele </a:t>
            </a:r>
            <a:r>
              <a:rPr lang="pl-PL" sz="2800" dirty="0">
                <a:solidFill>
                  <a:schemeClr val="bg1"/>
                </a:solidFill>
              </a:rPr>
              <a:t>gmin (Skawina, Bystra, Tymbark), </a:t>
            </a:r>
            <a:r>
              <a:rPr lang="pl-PL" sz="2800" dirty="0" smtClean="0">
                <a:solidFill>
                  <a:schemeClr val="bg1"/>
                </a:solidFill>
              </a:rPr>
              <a:t>przedstawiciele NGO i świata nauki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8" name="Google Shape;160;p22">
            <a:extLst>
              <a:ext uri="{FF2B5EF4-FFF2-40B4-BE49-F238E27FC236}">
                <a16:creationId xmlns="" xmlns:a16="http://schemas.microsoft.com/office/drawing/2014/main" id="{60226A9B-6FFA-4A50-91CC-ABC37E56BD72}"/>
              </a:ext>
            </a:extLst>
          </p:cNvPr>
          <p:cNvSpPr txBox="1"/>
          <p:nvPr/>
        </p:nvSpPr>
        <p:spPr>
          <a:xfrm>
            <a:off x="3378861" y="4880029"/>
            <a:ext cx="6111268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okres realizacji:</a:t>
            </a:r>
            <a:br>
              <a:rPr lang="pl-PL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-PL" sz="4000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grudzień </a:t>
            </a:r>
            <a:r>
              <a:rPr lang="pl-PL" sz="40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2021 </a:t>
            </a:r>
            <a:r>
              <a:rPr lang="pl-PL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r. </a:t>
            </a:r>
            <a:endParaRPr b="1" dirty="0"/>
          </a:p>
        </p:txBody>
      </p:sp>
      <p:sp>
        <p:nvSpPr>
          <p:cNvPr id="20" name="Google Shape;489;p37">
            <a:extLst>
              <a:ext uri="{FF2B5EF4-FFF2-40B4-BE49-F238E27FC236}">
                <a16:creationId xmlns="" xmlns:a16="http://schemas.microsoft.com/office/drawing/2014/main" id="{77D0B8D3-2F1A-4EB0-B48F-5A67B969CC9F}"/>
              </a:ext>
            </a:extLst>
          </p:cNvPr>
          <p:cNvSpPr/>
          <p:nvPr/>
        </p:nvSpPr>
        <p:spPr>
          <a:xfrm>
            <a:off x="1139147" y="4731734"/>
            <a:ext cx="1517102" cy="161989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3216" y="94688"/>
                </a:moveTo>
                <a:cubicBezTo>
                  <a:pt x="52377" y="95411"/>
                  <a:pt x="51400" y="95966"/>
                  <a:pt x="50277" y="96355"/>
                </a:cubicBezTo>
                <a:cubicBezTo>
                  <a:pt x="49161" y="96750"/>
                  <a:pt x="47977" y="96944"/>
                  <a:pt x="46738" y="96944"/>
                </a:cubicBezTo>
                <a:cubicBezTo>
                  <a:pt x="43816" y="96944"/>
                  <a:pt x="41600" y="96044"/>
                  <a:pt x="40077" y="94255"/>
                </a:cubicBezTo>
                <a:cubicBezTo>
                  <a:pt x="38561" y="92466"/>
                  <a:pt x="37761" y="90144"/>
                  <a:pt x="37677" y="87305"/>
                </a:cubicBezTo>
                <a:lnTo>
                  <a:pt x="32577" y="87305"/>
                </a:lnTo>
                <a:cubicBezTo>
                  <a:pt x="32538" y="89566"/>
                  <a:pt x="32850" y="91588"/>
                  <a:pt x="33511" y="93361"/>
                </a:cubicBezTo>
                <a:cubicBezTo>
                  <a:pt x="34172" y="95127"/>
                  <a:pt x="35116" y="96627"/>
                  <a:pt x="36361" y="97838"/>
                </a:cubicBezTo>
                <a:cubicBezTo>
                  <a:pt x="37594" y="99055"/>
                  <a:pt x="39100" y="99972"/>
                  <a:pt x="40861" y="100588"/>
                </a:cubicBezTo>
                <a:cubicBezTo>
                  <a:pt x="42616" y="101211"/>
                  <a:pt x="44577" y="101516"/>
                  <a:pt x="46738" y="101516"/>
                </a:cubicBezTo>
                <a:cubicBezTo>
                  <a:pt x="48738" y="101516"/>
                  <a:pt x="50627" y="101238"/>
                  <a:pt x="52411" y="100683"/>
                </a:cubicBezTo>
                <a:cubicBezTo>
                  <a:pt x="54188" y="100127"/>
                  <a:pt x="55738" y="99294"/>
                  <a:pt x="57061" y="98177"/>
                </a:cubicBezTo>
                <a:cubicBezTo>
                  <a:pt x="58383" y="97066"/>
                  <a:pt x="59427" y="95677"/>
                  <a:pt x="60205" y="94011"/>
                </a:cubicBezTo>
                <a:cubicBezTo>
                  <a:pt x="60988" y="92338"/>
                  <a:pt x="61377" y="90416"/>
                  <a:pt x="61377" y="88227"/>
                </a:cubicBezTo>
                <a:cubicBezTo>
                  <a:pt x="61377" y="85594"/>
                  <a:pt x="60750" y="83305"/>
                  <a:pt x="59488" y="81366"/>
                </a:cubicBezTo>
                <a:cubicBezTo>
                  <a:pt x="58227" y="79433"/>
                  <a:pt x="56300" y="78177"/>
                  <a:pt x="53700" y="77600"/>
                </a:cubicBezTo>
                <a:lnTo>
                  <a:pt x="53700" y="77477"/>
                </a:lnTo>
                <a:cubicBezTo>
                  <a:pt x="55377" y="76694"/>
                  <a:pt x="56777" y="75538"/>
                  <a:pt x="57900" y="74016"/>
                </a:cubicBezTo>
                <a:cubicBezTo>
                  <a:pt x="59022" y="72488"/>
                  <a:pt x="59577" y="70744"/>
                  <a:pt x="59577" y="68761"/>
                </a:cubicBezTo>
                <a:cubicBezTo>
                  <a:pt x="59577" y="66744"/>
                  <a:pt x="59250" y="64988"/>
                  <a:pt x="58588" y="63511"/>
                </a:cubicBezTo>
                <a:cubicBezTo>
                  <a:pt x="57927" y="62027"/>
                  <a:pt x="57016" y="60811"/>
                  <a:pt x="55861" y="59866"/>
                </a:cubicBezTo>
                <a:cubicBezTo>
                  <a:pt x="54700" y="58916"/>
                  <a:pt x="53327" y="58205"/>
                  <a:pt x="51750" y="57733"/>
                </a:cubicBezTo>
                <a:cubicBezTo>
                  <a:pt x="50166" y="57255"/>
                  <a:pt x="48455" y="57022"/>
                  <a:pt x="46616" y="57022"/>
                </a:cubicBezTo>
                <a:cubicBezTo>
                  <a:pt x="44500" y="57022"/>
                  <a:pt x="42627" y="57366"/>
                  <a:pt x="41011" y="58072"/>
                </a:cubicBezTo>
                <a:cubicBezTo>
                  <a:pt x="39388" y="58772"/>
                  <a:pt x="38038" y="59738"/>
                  <a:pt x="36961" y="60977"/>
                </a:cubicBezTo>
                <a:cubicBezTo>
                  <a:pt x="35883" y="62211"/>
                  <a:pt x="35050" y="63700"/>
                  <a:pt x="34466" y="65427"/>
                </a:cubicBezTo>
                <a:cubicBezTo>
                  <a:pt x="33888" y="67155"/>
                  <a:pt x="33555" y="69072"/>
                  <a:pt x="33477" y="71172"/>
                </a:cubicBezTo>
                <a:lnTo>
                  <a:pt x="38577" y="71172"/>
                </a:lnTo>
                <a:cubicBezTo>
                  <a:pt x="38577" y="69894"/>
                  <a:pt x="38733" y="68683"/>
                  <a:pt x="39061" y="67527"/>
                </a:cubicBezTo>
                <a:cubicBezTo>
                  <a:pt x="39377" y="66372"/>
                  <a:pt x="39872" y="65366"/>
                  <a:pt x="40533" y="64500"/>
                </a:cubicBezTo>
                <a:cubicBezTo>
                  <a:pt x="41188" y="63633"/>
                  <a:pt x="42027" y="62944"/>
                  <a:pt x="43050" y="62427"/>
                </a:cubicBezTo>
                <a:cubicBezTo>
                  <a:pt x="44066" y="61911"/>
                  <a:pt x="45261" y="61655"/>
                  <a:pt x="46616" y="61655"/>
                </a:cubicBezTo>
                <a:cubicBezTo>
                  <a:pt x="48777" y="61655"/>
                  <a:pt x="50577" y="62244"/>
                  <a:pt x="52022" y="63416"/>
                </a:cubicBezTo>
                <a:cubicBezTo>
                  <a:pt x="53461" y="64594"/>
                  <a:pt x="54177" y="66350"/>
                  <a:pt x="54177" y="68700"/>
                </a:cubicBezTo>
                <a:cubicBezTo>
                  <a:pt x="54177" y="69855"/>
                  <a:pt x="53961" y="70883"/>
                  <a:pt x="53522" y="71788"/>
                </a:cubicBezTo>
                <a:cubicBezTo>
                  <a:pt x="53077" y="72700"/>
                  <a:pt x="52488" y="73450"/>
                  <a:pt x="51750" y="74050"/>
                </a:cubicBezTo>
                <a:cubicBezTo>
                  <a:pt x="51011" y="74644"/>
                  <a:pt x="50150" y="75094"/>
                  <a:pt x="49172" y="75411"/>
                </a:cubicBezTo>
                <a:cubicBezTo>
                  <a:pt x="48188" y="75716"/>
                  <a:pt x="47155" y="75872"/>
                  <a:pt x="46077" y="75872"/>
                </a:cubicBezTo>
                <a:lnTo>
                  <a:pt x="44400" y="75872"/>
                </a:lnTo>
                <a:cubicBezTo>
                  <a:pt x="44238" y="75872"/>
                  <a:pt x="44055" y="75850"/>
                  <a:pt x="43861" y="75805"/>
                </a:cubicBezTo>
                <a:lnTo>
                  <a:pt x="43861" y="80261"/>
                </a:lnTo>
                <a:cubicBezTo>
                  <a:pt x="44816" y="80133"/>
                  <a:pt x="45838" y="80072"/>
                  <a:pt x="46916" y="80072"/>
                </a:cubicBezTo>
                <a:cubicBezTo>
                  <a:pt x="48200" y="80072"/>
                  <a:pt x="49388" y="80244"/>
                  <a:pt x="50488" y="80594"/>
                </a:cubicBezTo>
                <a:cubicBezTo>
                  <a:pt x="51588" y="80950"/>
                  <a:pt x="52538" y="81483"/>
                  <a:pt x="53338" y="82205"/>
                </a:cubicBezTo>
                <a:cubicBezTo>
                  <a:pt x="54138" y="82927"/>
                  <a:pt x="54777" y="83811"/>
                  <a:pt x="55261" y="84861"/>
                </a:cubicBezTo>
                <a:cubicBezTo>
                  <a:pt x="55738" y="85911"/>
                  <a:pt x="55977" y="87122"/>
                  <a:pt x="55977" y="88477"/>
                </a:cubicBezTo>
                <a:cubicBezTo>
                  <a:pt x="55977" y="89794"/>
                  <a:pt x="55727" y="90983"/>
                  <a:pt x="55227" y="92027"/>
                </a:cubicBezTo>
                <a:cubicBezTo>
                  <a:pt x="54727" y="93077"/>
                  <a:pt x="54061" y="93966"/>
                  <a:pt x="53216" y="94688"/>
                </a:cubicBezTo>
                <a:moveTo>
                  <a:pt x="79205" y="100838"/>
                </a:moveTo>
                <a:lnTo>
                  <a:pt x="84305" y="100838"/>
                </a:lnTo>
                <a:lnTo>
                  <a:pt x="84305" y="57022"/>
                </a:lnTo>
                <a:lnTo>
                  <a:pt x="80405" y="57022"/>
                </a:lnTo>
                <a:cubicBezTo>
                  <a:pt x="80122" y="58672"/>
                  <a:pt x="79605" y="60027"/>
                  <a:pt x="78844" y="61100"/>
                </a:cubicBezTo>
                <a:cubicBezTo>
                  <a:pt x="78083" y="62172"/>
                  <a:pt x="77155" y="63016"/>
                  <a:pt x="76055" y="63633"/>
                </a:cubicBezTo>
                <a:cubicBezTo>
                  <a:pt x="74955" y="64250"/>
                  <a:pt x="73727" y="64672"/>
                  <a:pt x="72366" y="64900"/>
                </a:cubicBezTo>
                <a:cubicBezTo>
                  <a:pt x="71005" y="65127"/>
                  <a:pt x="69605" y="65238"/>
                  <a:pt x="68166" y="65238"/>
                </a:cubicBezTo>
                <a:lnTo>
                  <a:pt x="68166" y="69438"/>
                </a:lnTo>
                <a:lnTo>
                  <a:pt x="79205" y="69438"/>
                </a:lnTo>
                <a:cubicBezTo>
                  <a:pt x="79205" y="69438"/>
                  <a:pt x="79205" y="100838"/>
                  <a:pt x="79205" y="100838"/>
                </a:cubicBezTo>
                <a:close/>
                <a:moveTo>
                  <a:pt x="114544" y="38183"/>
                </a:moveTo>
                <a:lnTo>
                  <a:pt x="5455" y="38183"/>
                </a:lnTo>
                <a:lnTo>
                  <a:pt x="5455" y="21822"/>
                </a:lnTo>
                <a:cubicBezTo>
                  <a:pt x="5455" y="18805"/>
                  <a:pt x="7894" y="16361"/>
                  <a:pt x="10911" y="16361"/>
                </a:cubicBezTo>
                <a:lnTo>
                  <a:pt x="21816" y="16361"/>
                </a:lnTo>
                <a:lnTo>
                  <a:pt x="21816" y="24544"/>
                </a:lnTo>
                <a:cubicBezTo>
                  <a:pt x="21816" y="26055"/>
                  <a:pt x="23038" y="27272"/>
                  <a:pt x="24544" y="27272"/>
                </a:cubicBezTo>
                <a:cubicBezTo>
                  <a:pt x="26055" y="27272"/>
                  <a:pt x="27272" y="26055"/>
                  <a:pt x="27272" y="24544"/>
                </a:cubicBezTo>
                <a:lnTo>
                  <a:pt x="27272" y="16361"/>
                </a:lnTo>
                <a:lnTo>
                  <a:pt x="92727" y="16361"/>
                </a:lnTo>
                <a:lnTo>
                  <a:pt x="92727" y="24544"/>
                </a:lnTo>
                <a:cubicBezTo>
                  <a:pt x="92727" y="26055"/>
                  <a:pt x="93944" y="27272"/>
                  <a:pt x="95455" y="27272"/>
                </a:cubicBezTo>
                <a:cubicBezTo>
                  <a:pt x="96961" y="27272"/>
                  <a:pt x="98183" y="26055"/>
                  <a:pt x="98183" y="24544"/>
                </a:cubicBezTo>
                <a:lnTo>
                  <a:pt x="98183" y="16361"/>
                </a:lnTo>
                <a:lnTo>
                  <a:pt x="109088" y="16361"/>
                </a:lnTo>
                <a:cubicBezTo>
                  <a:pt x="112105" y="16361"/>
                  <a:pt x="114544" y="18805"/>
                  <a:pt x="114544" y="21822"/>
                </a:cubicBezTo>
                <a:cubicBezTo>
                  <a:pt x="114544" y="21822"/>
                  <a:pt x="114544" y="38183"/>
                  <a:pt x="114544" y="38183"/>
                </a:cubicBezTo>
                <a:close/>
                <a:moveTo>
                  <a:pt x="114544" y="109088"/>
                </a:moveTo>
                <a:cubicBezTo>
                  <a:pt x="114544" y="112105"/>
                  <a:pt x="112105" y="114544"/>
                  <a:pt x="109088" y="114544"/>
                </a:cubicBezTo>
                <a:lnTo>
                  <a:pt x="10911" y="114544"/>
                </a:lnTo>
                <a:cubicBezTo>
                  <a:pt x="7894" y="114544"/>
                  <a:pt x="5455" y="112105"/>
                  <a:pt x="5455" y="109088"/>
                </a:cubicBezTo>
                <a:lnTo>
                  <a:pt x="5455" y="43638"/>
                </a:lnTo>
                <a:lnTo>
                  <a:pt x="114544" y="43638"/>
                </a:lnTo>
                <a:cubicBezTo>
                  <a:pt x="114544" y="43638"/>
                  <a:pt x="114544" y="109088"/>
                  <a:pt x="114544" y="109088"/>
                </a:cubicBezTo>
                <a:close/>
                <a:moveTo>
                  <a:pt x="109088" y="10911"/>
                </a:moveTo>
                <a:lnTo>
                  <a:pt x="98183" y="10911"/>
                </a:lnTo>
                <a:lnTo>
                  <a:pt x="98183" y="2727"/>
                </a:lnTo>
                <a:cubicBezTo>
                  <a:pt x="98183" y="1222"/>
                  <a:pt x="96961" y="0"/>
                  <a:pt x="95455" y="0"/>
                </a:cubicBezTo>
                <a:cubicBezTo>
                  <a:pt x="93944" y="0"/>
                  <a:pt x="92727" y="1222"/>
                  <a:pt x="92727" y="2727"/>
                </a:cubicBezTo>
                <a:lnTo>
                  <a:pt x="92727" y="10911"/>
                </a:lnTo>
                <a:lnTo>
                  <a:pt x="27272" y="10911"/>
                </a:lnTo>
                <a:lnTo>
                  <a:pt x="27272" y="2727"/>
                </a:lnTo>
                <a:cubicBezTo>
                  <a:pt x="27272" y="1222"/>
                  <a:pt x="26055" y="0"/>
                  <a:pt x="24544" y="0"/>
                </a:cubicBezTo>
                <a:cubicBezTo>
                  <a:pt x="23038" y="0"/>
                  <a:pt x="21816" y="1222"/>
                  <a:pt x="21816" y="2727"/>
                </a:cubicBezTo>
                <a:lnTo>
                  <a:pt x="21816" y="10911"/>
                </a:lnTo>
                <a:lnTo>
                  <a:pt x="10911" y="10911"/>
                </a:lnTo>
                <a:cubicBezTo>
                  <a:pt x="4883" y="10911"/>
                  <a:pt x="0" y="15794"/>
                  <a:pt x="0" y="21822"/>
                </a:cubicBezTo>
                <a:lnTo>
                  <a:pt x="0" y="109088"/>
                </a:lnTo>
                <a:cubicBezTo>
                  <a:pt x="0" y="115116"/>
                  <a:pt x="4883" y="120000"/>
                  <a:pt x="10911" y="120000"/>
                </a:cubicBezTo>
                <a:lnTo>
                  <a:pt x="109088" y="120000"/>
                </a:lnTo>
                <a:cubicBezTo>
                  <a:pt x="115116" y="120000"/>
                  <a:pt x="120000" y="115116"/>
                  <a:pt x="120000" y="109088"/>
                </a:cubicBezTo>
                <a:lnTo>
                  <a:pt x="120000" y="21822"/>
                </a:lnTo>
                <a:cubicBezTo>
                  <a:pt x="120000" y="15794"/>
                  <a:pt x="115116" y="10911"/>
                  <a:pt x="109088" y="10911"/>
                </a:cubicBezTo>
              </a:path>
            </a:pathLst>
          </a:custGeom>
          <a:solidFill>
            <a:srgbClr val="FFC20E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endParaRPr sz="2999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C0401801-6D77-4799-8E19-C359FC223103}"/>
              </a:ext>
            </a:extLst>
          </p:cNvPr>
          <p:cNvGraphicFramePr/>
          <p:nvPr>
            <p:extLst/>
          </p:nvPr>
        </p:nvGraphicFramePr>
        <p:xfrm>
          <a:off x="12062200" y="2748678"/>
          <a:ext cx="11415609" cy="9329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Grafika 3" descr="Grupa mężczyzn kontur">
            <a:extLst>
              <a:ext uri="{FF2B5EF4-FFF2-40B4-BE49-F238E27FC236}">
                <a16:creationId xmlns="" xmlns:a16="http://schemas.microsoft.com/office/drawing/2014/main" id="{0209E021-C3CF-4A83-BA21-86A3094A56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9841" y="8759714"/>
            <a:ext cx="1995713" cy="19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39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;p11">
            <a:extLst>
              <a:ext uri="{FF2B5EF4-FFF2-40B4-BE49-F238E27FC236}">
                <a16:creationId xmlns="" xmlns:a16="http://schemas.microsoft.com/office/drawing/2014/main" id="{DBF87783-DB42-41C0-BEEB-2DF928BA9E00}"/>
              </a:ext>
            </a:extLst>
          </p:cNvPr>
          <p:cNvSpPr/>
          <p:nvPr/>
        </p:nvSpPr>
        <p:spPr>
          <a:xfrm>
            <a:off x="-370114" y="-187036"/>
            <a:ext cx="24987249" cy="13872645"/>
          </a:xfrm>
          <a:prstGeom prst="rect">
            <a:avLst/>
          </a:prstGeom>
          <a:solidFill>
            <a:srgbClr val="40404A">
              <a:alpha val="90000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2070703" y="910740"/>
            <a:ext cx="1143454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Wnioski</a:t>
            </a:r>
            <a:endParaRPr sz="70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2249606" y="2354348"/>
            <a:ext cx="2258509" cy="118872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>
              <a:solidFill>
                <a:srgbClr val="FFC20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9C57AD5-C252-41FB-A68B-357F229A5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16" y="-187036"/>
            <a:ext cx="1738825" cy="260082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C0401801-6D77-4799-8E19-C359FC2231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9212671"/>
              </p:ext>
            </p:extLst>
          </p:nvPr>
        </p:nvGraphicFramePr>
        <p:xfrm>
          <a:off x="6039952" y="718402"/>
          <a:ext cx="14462928" cy="12435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Google Shape;255;p28">
            <a:extLst>
              <a:ext uri="{FF2B5EF4-FFF2-40B4-BE49-F238E27FC236}">
                <a16:creationId xmlns="" xmlns:a16="http://schemas.microsoft.com/office/drawing/2014/main" id="{9689DB43-DB6A-41F8-8740-57932BA61E8E}"/>
              </a:ext>
            </a:extLst>
          </p:cNvPr>
          <p:cNvSpPr/>
          <p:nvPr/>
        </p:nvSpPr>
        <p:spPr>
          <a:xfrm>
            <a:off x="1731709" y="5182167"/>
            <a:ext cx="4197384" cy="382568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7272" y="40911"/>
                </a:moveTo>
                <a:cubicBezTo>
                  <a:pt x="115766" y="40911"/>
                  <a:pt x="114544" y="42133"/>
                  <a:pt x="114544" y="43638"/>
                </a:cubicBezTo>
                <a:lnTo>
                  <a:pt x="114544" y="103638"/>
                </a:lnTo>
                <a:cubicBezTo>
                  <a:pt x="114544" y="109661"/>
                  <a:pt x="109661" y="114544"/>
                  <a:pt x="103638" y="114544"/>
                </a:cubicBezTo>
                <a:lnTo>
                  <a:pt x="16361" y="114544"/>
                </a:lnTo>
                <a:cubicBezTo>
                  <a:pt x="10338" y="114544"/>
                  <a:pt x="5455" y="109661"/>
                  <a:pt x="5455" y="103638"/>
                </a:cubicBezTo>
                <a:lnTo>
                  <a:pt x="5455" y="16361"/>
                </a:lnTo>
                <a:cubicBezTo>
                  <a:pt x="5455" y="10338"/>
                  <a:pt x="10338" y="5455"/>
                  <a:pt x="16361" y="5455"/>
                </a:cubicBezTo>
                <a:lnTo>
                  <a:pt x="76361" y="5455"/>
                </a:lnTo>
                <a:cubicBezTo>
                  <a:pt x="77872" y="5455"/>
                  <a:pt x="79088" y="4233"/>
                  <a:pt x="79088" y="2727"/>
                </a:cubicBezTo>
                <a:cubicBezTo>
                  <a:pt x="79088" y="1222"/>
                  <a:pt x="77872" y="0"/>
                  <a:pt x="76361" y="0"/>
                </a:cubicBezTo>
                <a:lnTo>
                  <a:pt x="16361" y="0"/>
                </a:lnTo>
                <a:cubicBezTo>
                  <a:pt x="7322" y="0"/>
                  <a:pt x="0" y="7327"/>
                  <a:pt x="0" y="16361"/>
                </a:cubicBezTo>
                <a:lnTo>
                  <a:pt x="0" y="103638"/>
                </a:lnTo>
                <a:cubicBezTo>
                  <a:pt x="0" y="112677"/>
                  <a:pt x="7322" y="120000"/>
                  <a:pt x="16361" y="120000"/>
                </a:cubicBezTo>
                <a:lnTo>
                  <a:pt x="103638" y="120000"/>
                </a:lnTo>
                <a:cubicBezTo>
                  <a:pt x="112677" y="120000"/>
                  <a:pt x="120000" y="112677"/>
                  <a:pt x="120000" y="103638"/>
                </a:cubicBezTo>
                <a:lnTo>
                  <a:pt x="120000" y="43638"/>
                </a:lnTo>
                <a:cubicBezTo>
                  <a:pt x="120000" y="42133"/>
                  <a:pt x="118777" y="40911"/>
                  <a:pt x="117272" y="40911"/>
                </a:cubicBezTo>
                <a:moveTo>
                  <a:pt x="38922" y="70911"/>
                </a:moveTo>
                <a:lnTo>
                  <a:pt x="49088" y="70911"/>
                </a:lnTo>
                <a:lnTo>
                  <a:pt x="49088" y="81077"/>
                </a:lnTo>
                <a:lnTo>
                  <a:pt x="36816" y="83183"/>
                </a:lnTo>
                <a:cubicBezTo>
                  <a:pt x="36816" y="83183"/>
                  <a:pt x="38922" y="70911"/>
                  <a:pt x="38922" y="70911"/>
                </a:cubicBezTo>
                <a:close/>
                <a:moveTo>
                  <a:pt x="93194" y="15233"/>
                </a:moveTo>
                <a:lnTo>
                  <a:pt x="104766" y="26805"/>
                </a:lnTo>
                <a:lnTo>
                  <a:pt x="54544" y="77027"/>
                </a:lnTo>
                <a:lnTo>
                  <a:pt x="54544" y="65455"/>
                </a:lnTo>
                <a:lnTo>
                  <a:pt x="42977" y="65455"/>
                </a:lnTo>
                <a:cubicBezTo>
                  <a:pt x="42977" y="65455"/>
                  <a:pt x="93194" y="15233"/>
                  <a:pt x="93194" y="15233"/>
                </a:cubicBezTo>
                <a:close/>
                <a:moveTo>
                  <a:pt x="100577" y="7855"/>
                </a:moveTo>
                <a:cubicBezTo>
                  <a:pt x="102061" y="6372"/>
                  <a:pt x="104105" y="5455"/>
                  <a:pt x="106361" y="5455"/>
                </a:cubicBezTo>
                <a:cubicBezTo>
                  <a:pt x="110883" y="5455"/>
                  <a:pt x="114544" y="9122"/>
                  <a:pt x="114544" y="13638"/>
                </a:cubicBezTo>
                <a:cubicBezTo>
                  <a:pt x="114544" y="15894"/>
                  <a:pt x="113627" y="17944"/>
                  <a:pt x="112150" y="19422"/>
                </a:cubicBezTo>
                <a:lnTo>
                  <a:pt x="108622" y="22950"/>
                </a:lnTo>
                <a:lnTo>
                  <a:pt x="97050" y="11377"/>
                </a:lnTo>
                <a:cubicBezTo>
                  <a:pt x="97050" y="11377"/>
                  <a:pt x="100577" y="7855"/>
                  <a:pt x="100577" y="7855"/>
                </a:cubicBezTo>
                <a:close/>
                <a:moveTo>
                  <a:pt x="30000" y="90000"/>
                </a:moveTo>
                <a:lnTo>
                  <a:pt x="53277" y="86005"/>
                </a:lnTo>
                <a:lnTo>
                  <a:pt x="116005" y="23277"/>
                </a:lnTo>
                <a:cubicBezTo>
                  <a:pt x="118472" y="20811"/>
                  <a:pt x="120000" y="17405"/>
                  <a:pt x="120000" y="13638"/>
                </a:cubicBezTo>
                <a:cubicBezTo>
                  <a:pt x="120000" y="6105"/>
                  <a:pt x="113894" y="0"/>
                  <a:pt x="106361" y="0"/>
                </a:cubicBezTo>
                <a:cubicBezTo>
                  <a:pt x="102600" y="0"/>
                  <a:pt x="99188" y="1527"/>
                  <a:pt x="96722" y="3994"/>
                </a:cubicBezTo>
                <a:lnTo>
                  <a:pt x="33994" y="66722"/>
                </a:lnTo>
                <a:cubicBezTo>
                  <a:pt x="33994" y="66722"/>
                  <a:pt x="30000" y="90000"/>
                  <a:pt x="30000" y="90000"/>
                </a:cubicBezTo>
                <a:close/>
              </a:path>
            </a:pathLst>
          </a:custGeom>
          <a:solidFill>
            <a:srgbClr val="E69E00"/>
          </a:solidFill>
          <a:ln>
            <a:solidFill>
              <a:srgbClr val="E69E00"/>
            </a:solidFill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endParaRPr sz="2999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40302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11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13" r="13"/>
          <a:stretch/>
        </p:blipFill>
        <p:spPr>
          <a:xfrm>
            <a:off x="2" y="-1"/>
            <a:ext cx="24377649" cy="137160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1" name="Google Shape;31;p11"/>
          <p:cNvSpPr/>
          <p:nvPr/>
        </p:nvSpPr>
        <p:spPr>
          <a:xfrm>
            <a:off x="-1" y="0"/>
            <a:ext cx="24377649" cy="13716000"/>
          </a:xfrm>
          <a:prstGeom prst="rect">
            <a:avLst/>
          </a:prstGeom>
          <a:solidFill>
            <a:srgbClr val="40404A">
              <a:alpha val="83000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" name="Google Shape;32;p11"/>
          <p:cNvSpPr/>
          <p:nvPr/>
        </p:nvSpPr>
        <p:spPr>
          <a:xfrm>
            <a:off x="-4" y="-3"/>
            <a:ext cx="24377649" cy="1371600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9993" y="119989"/>
                </a:moveTo>
                <a:lnTo>
                  <a:pt x="0" y="119989"/>
                </a:lnTo>
                <a:lnTo>
                  <a:pt x="85433" y="82072"/>
                </a:lnTo>
                <a:lnTo>
                  <a:pt x="119993" y="0"/>
                </a:lnTo>
                <a:lnTo>
                  <a:pt x="119993" y="119989"/>
                </a:lnTo>
              </a:path>
            </a:pathLst>
          </a:custGeom>
          <a:solidFill>
            <a:srgbClr val="03D1AF">
              <a:alpha val="48627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endParaRPr sz="7197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" name="Google Shape;33;p11"/>
          <p:cNvSpPr txBox="1"/>
          <p:nvPr/>
        </p:nvSpPr>
        <p:spPr>
          <a:xfrm>
            <a:off x="1890409" y="4137513"/>
            <a:ext cx="12549562" cy="586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pPr>
              <a:lnSpc>
                <a:spcPct val="125000"/>
              </a:lnSpc>
            </a:pPr>
            <a:r>
              <a:rPr lang="pl-PL" sz="12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Wyniki </a:t>
            </a:r>
            <a:r>
              <a:rPr lang="pl-PL" sz="120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badania</a:t>
            </a:r>
          </a:p>
          <a:p>
            <a:pPr>
              <a:lnSpc>
                <a:spcPct val="125000"/>
              </a:lnSpc>
            </a:pPr>
            <a:r>
              <a:rPr lang="pl-PL" sz="12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pl-PL" sz="120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nkietowego CATI</a:t>
            </a:r>
            <a:endParaRPr lang="pl-PL" sz="120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5554C741-0DEB-4914-AB65-E01AFAC56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0"/>
            <a:ext cx="1738824" cy="260082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64D0AAEC-9242-47FF-911C-67E088B6F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14964" y="0"/>
            <a:ext cx="7559055" cy="210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5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;p11">
            <a:extLst>
              <a:ext uri="{FF2B5EF4-FFF2-40B4-BE49-F238E27FC236}">
                <a16:creationId xmlns="" xmlns:a16="http://schemas.microsoft.com/office/drawing/2014/main" id="{DBF87783-DB42-41C0-BEEB-2DF928BA9E00}"/>
              </a:ext>
            </a:extLst>
          </p:cNvPr>
          <p:cNvSpPr/>
          <p:nvPr/>
        </p:nvSpPr>
        <p:spPr>
          <a:xfrm>
            <a:off x="-370114" y="-187036"/>
            <a:ext cx="24987249" cy="13872645"/>
          </a:xfrm>
          <a:prstGeom prst="rect">
            <a:avLst/>
          </a:prstGeom>
          <a:solidFill>
            <a:srgbClr val="40404A">
              <a:alpha val="90000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2070703" y="910740"/>
            <a:ext cx="1143454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Wnioski</a:t>
            </a:r>
            <a:endParaRPr sz="70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2249606" y="2354348"/>
            <a:ext cx="2258509" cy="118872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>
              <a:solidFill>
                <a:srgbClr val="FFC20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9C57AD5-C252-41FB-A68B-357F229A5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16" y="-187036"/>
            <a:ext cx="1738825" cy="260082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C0401801-6D77-4799-8E19-C359FC2231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9274556"/>
              </p:ext>
            </p:extLst>
          </p:nvPr>
        </p:nvGraphicFramePr>
        <p:xfrm>
          <a:off x="6039952" y="718402"/>
          <a:ext cx="14462928" cy="12435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Google Shape;255;p28">
            <a:extLst>
              <a:ext uri="{FF2B5EF4-FFF2-40B4-BE49-F238E27FC236}">
                <a16:creationId xmlns="" xmlns:a16="http://schemas.microsoft.com/office/drawing/2014/main" id="{9689DB43-DB6A-41F8-8740-57932BA61E8E}"/>
              </a:ext>
            </a:extLst>
          </p:cNvPr>
          <p:cNvSpPr/>
          <p:nvPr/>
        </p:nvSpPr>
        <p:spPr>
          <a:xfrm>
            <a:off x="1731709" y="5182167"/>
            <a:ext cx="4197384" cy="382568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7272" y="40911"/>
                </a:moveTo>
                <a:cubicBezTo>
                  <a:pt x="115766" y="40911"/>
                  <a:pt x="114544" y="42133"/>
                  <a:pt x="114544" y="43638"/>
                </a:cubicBezTo>
                <a:lnTo>
                  <a:pt x="114544" y="103638"/>
                </a:lnTo>
                <a:cubicBezTo>
                  <a:pt x="114544" y="109661"/>
                  <a:pt x="109661" y="114544"/>
                  <a:pt x="103638" y="114544"/>
                </a:cubicBezTo>
                <a:lnTo>
                  <a:pt x="16361" y="114544"/>
                </a:lnTo>
                <a:cubicBezTo>
                  <a:pt x="10338" y="114544"/>
                  <a:pt x="5455" y="109661"/>
                  <a:pt x="5455" y="103638"/>
                </a:cubicBezTo>
                <a:lnTo>
                  <a:pt x="5455" y="16361"/>
                </a:lnTo>
                <a:cubicBezTo>
                  <a:pt x="5455" y="10338"/>
                  <a:pt x="10338" y="5455"/>
                  <a:pt x="16361" y="5455"/>
                </a:cubicBezTo>
                <a:lnTo>
                  <a:pt x="76361" y="5455"/>
                </a:lnTo>
                <a:cubicBezTo>
                  <a:pt x="77872" y="5455"/>
                  <a:pt x="79088" y="4233"/>
                  <a:pt x="79088" y="2727"/>
                </a:cubicBezTo>
                <a:cubicBezTo>
                  <a:pt x="79088" y="1222"/>
                  <a:pt x="77872" y="0"/>
                  <a:pt x="76361" y="0"/>
                </a:cubicBezTo>
                <a:lnTo>
                  <a:pt x="16361" y="0"/>
                </a:lnTo>
                <a:cubicBezTo>
                  <a:pt x="7322" y="0"/>
                  <a:pt x="0" y="7327"/>
                  <a:pt x="0" y="16361"/>
                </a:cubicBezTo>
                <a:lnTo>
                  <a:pt x="0" y="103638"/>
                </a:lnTo>
                <a:cubicBezTo>
                  <a:pt x="0" y="112677"/>
                  <a:pt x="7322" y="120000"/>
                  <a:pt x="16361" y="120000"/>
                </a:cubicBezTo>
                <a:lnTo>
                  <a:pt x="103638" y="120000"/>
                </a:lnTo>
                <a:cubicBezTo>
                  <a:pt x="112677" y="120000"/>
                  <a:pt x="120000" y="112677"/>
                  <a:pt x="120000" y="103638"/>
                </a:cubicBezTo>
                <a:lnTo>
                  <a:pt x="120000" y="43638"/>
                </a:lnTo>
                <a:cubicBezTo>
                  <a:pt x="120000" y="42133"/>
                  <a:pt x="118777" y="40911"/>
                  <a:pt x="117272" y="40911"/>
                </a:cubicBezTo>
                <a:moveTo>
                  <a:pt x="38922" y="70911"/>
                </a:moveTo>
                <a:lnTo>
                  <a:pt x="49088" y="70911"/>
                </a:lnTo>
                <a:lnTo>
                  <a:pt x="49088" y="81077"/>
                </a:lnTo>
                <a:lnTo>
                  <a:pt x="36816" y="83183"/>
                </a:lnTo>
                <a:cubicBezTo>
                  <a:pt x="36816" y="83183"/>
                  <a:pt x="38922" y="70911"/>
                  <a:pt x="38922" y="70911"/>
                </a:cubicBezTo>
                <a:close/>
                <a:moveTo>
                  <a:pt x="93194" y="15233"/>
                </a:moveTo>
                <a:lnTo>
                  <a:pt x="104766" y="26805"/>
                </a:lnTo>
                <a:lnTo>
                  <a:pt x="54544" y="77027"/>
                </a:lnTo>
                <a:lnTo>
                  <a:pt x="54544" y="65455"/>
                </a:lnTo>
                <a:lnTo>
                  <a:pt x="42977" y="65455"/>
                </a:lnTo>
                <a:cubicBezTo>
                  <a:pt x="42977" y="65455"/>
                  <a:pt x="93194" y="15233"/>
                  <a:pt x="93194" y="15233"/>
                </a:cubicBezTo>
                <a:close/>
                <a:moveTo>
                  <a:pt x="100577" y="7855"/>
                </a:moveTo>
                <a:cubicBezTo>
                  <a:pt x="102061" y="6372"/>
                  <a:pt x="104105" y="5455"/>
                  <a:pt x="106361" y="5455"/>
                </a:cubicBezTo>
                <a:cubicBezTo>
                  <a:pt x="110883" y="5455"/>
                  <a:pt x="114544" y="9122"/>
                  <a:pt x="114544" y="13638"/>
                </a:cubicBezTo>
                <a:cubicBezTo>
                  <a:pt x="114544" y="15894"/>
                  <a:pt x="113627" y="17944"/>
                  <a:pt x="112150" y="19422"/>
                </a:cubicBezTo>
                <a:lnTo>
                  <a:pt x="108622" y="22950"/>
                </a:lnTo>
                <a:lnTo>
                  <a:pt x="97050" y="11377"/>
                </a:lnTo>
                <a:cubicBezTo>
                  <a:pt x="97050" y="11377"/>
                  <a:pt x="100577" y="7855"/>
                  <a:pt x="100577" y="7855"/>
                </a:cubicBezTo>
                <a:close/>
                <a:moveTo>
                  <a:pt x="30000" y="90000"/>
                </a:moveTo>
                <a:lnTo>
                  <a:pt x="53277" y="86005"/>
                </a:lnTo>
                <a:lnTo>
                  <a:pt x="116005" y="23277"/>
                </a:lnTo>
                <a:cubicBezTo>
                  <a:pt x="118472" y="20811"/>
                  <a:pt x="120000" y="17405"/>
                  <a:pt x="120000" y="13638"/>
                </a:cubicBezTo>
                <a:cubicBezTo>
                  <a:pt x="120000" y="6105"/>
                  <a:pt x="113894" y="0"/>
                  <a:pt x="106361" y="0"/>
                </a:cubicBezTo>
                <a:cubicBezTo>
                  <a:pt x="102600" y="0"/>
                  <a:pt x="99188" y="1527"/>
                  <a:pt x="96722" y="3994"/>
                </a:cubicBezTo>
                <a:lnTo>
                  <a:pt x="33994" y="66722"/>
                </a:lnTo>
                <a:cubicBezTo>
                  <a:pt x="33994" y="66722"/>
                  <a:pt x="30000" y="90000"/>
                  <a:pt x="30000" y="90000"/>
                </a:cubicBezTo>
                <a:close/>
              </a:path>
            </a:pathLst>
          </a:custGeom>
          <a:solidFill>
            <a:srgbClr val="E69E00"/>
          </a:solidFill>
          <a:ln>
            <a:solidFill>
              <a:srgbClr val="E69E00"/>
            </a:solidFill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endParaRPr sz="2999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26410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;p11">
            <a:extLst>
              <a:ext uri="{FF2B5EF4-FFF2-40B4-BE49-F238E27FC236}">
                <a16:creationId xmlns="" xmlns:a16="http://schemas.microsoft.com/office/drawing/2014/main" id="{DBF87783-DB42-41C0-BEEB-2DF928BA9E00}"/>
              </a:ext>
            </a:extLst>
          </p:cNvPr>
          <p:cNvSpPr/>
          <p:nvPr/>
        </p:nvSpPr>
        <p:spPr>
          <a:xfrm>
            <a:off x="-370114" y="-187036"/>
            <a:ext cx="24987249" cy="13872645"/>
          </a:xfrm>
          <a:prstGeom prst="rect">
            <a:avLst/>
          </a:prstGeom>
          <a:solidFill>
            <a:srgbClr val="40404A">
              <a:alpha val="90000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2070703" y="910740"/>
            <a:ext cx="1143454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7000" b="1" dirty="0" smtClean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Rekomendacje</a:t>
            </a:r>
            <a:endParaRPr sz="70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2249606" y="2354348"/>
            <a:ext cx="2258509" cy="118872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>
              <a:solidFill>
                <a:srgbClr val="FFC20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9C57AD5-C252-41FB-A68B-357F229A5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16" y="-187036"/>
            <a:ext cx="1738825" cy="2600820"/>
          </a:xfrm>
          <a:prstGeom prst="rect">
            <a:avLst/>
          </a:prstGeom>
        </p:spPr>
      </p:pic>
      <p:sp>
        <p:nvSpPr>
          <p:cNvPr id="11" name="Google Shape;255;p28">
            <a:extLst>
              <a:ext uri="{FF2B5EF4-FFF2-40B4-BE49-F238E27FC236}">
                <a16:creationId xmlns="" xmlns:a16="http://schemas.microsoft.com/office/drawing/2014/main" id="{9689DB43-DB6A-41F8-8740-57932BA61E8E}"/>
              </a:ext>
            </a:extLst>
          </p:cNvPr>
          <p:cNvSpPr/>
          <p:nvPr/>
        </p:nvSpPr>
        <p:spPr>
          <a:xfrm>
            <a:off x="3594803" y="3233593"/>
            <a:ext cx="1324211" cy="125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7272" y="40911"/>
                </a:moveTo>
                <a:cubicBezTo>
                  <a:pt x="115766" y="40911"/>
                  <a:pt x="114544" y="42133"/>
                  <a:pt x="114544" y="43638"/>
                </a:cubicBezTo>
                <a:lnTo>
                  <a:pt x="114544" y="103638"/>
                </a:lnTo>
                <a:cubicBezTo>
                  <a:pt x="114544" y="109661"/>
                  <a:pt x="109661" y="114544"/>
                  <a:pt x="103638" y="114544"/>
                </a:cubicBezTo>
                <a:lnTo>
                  <a:pt x="16361" y="114544"/>
                </a:lnTo>
                <a:cubicBezTo>
                  <a:pt x="10338" y="114544"/>
                  <a:pt x="5455" y="109661"/>
                  <a:pt x="5455" y="103638"/>
                </a:cubicBezTo>
                <a:lnTo>
                  <a:pt x="5455" y="16361"/>
                </a:lnTo>
                <a:cubicBezTo>
                  <a:pt x="5455" y="10338"/>
                  <a:pt x="10338" y="5455"/>
                  <a:pt x="16361" y="5455"/>
                </a:cubicBezTo>
                <a:lnTo>
                  <a:pt x="76361" y="5455"/>
                </a:lnTo>
                <a:cubicBezTo>
                  <a:pt x="77872" y="5455"/>
                  <a:pt x="79088" y="4233"/>
                  <a:pt x="79088" y="2727"/>
                </a:cubicBezTo>
                <a:cubicBezTo>
                  <a:pt x="79088" y="1222"/>
                  <a:pt x="77872" y="0"/>
                  <a:pt x="76361" y="0"/>
                </a:cubicBezTo>
                <a:lnTo>
                  <a:pt x="16361" y="0"/>
                </a:lnTo>
                <a:cubicBezTo>
                  <a:pt x="7322" y="0"/>
                  <a:pt x="0" y="7327"/>
                  <a:pt x="0" y="16361"/>
                </a:cubicBezTo>
                <a:lnTo>
                  <a:pt x="0" y="103638"/>
                </a:lnTo>
                <a:cubicBezTo>
                  <a:pt x="0" y="112677"/>
                  <a:pt x="7322" y="120000"/>
                  <a:pt x="16361" y="120000"/>
                </a:cubicBezTo>
                <a:lnTo>
                  <a:pt x="103638" y="120000"/>
                </a:lnTo>
                <a:cubicBezTo>
                  <a:pt x="112677" y="120000"/>
                  <a:pt x="120000" y="112677"/>
                  <a:pt x="120000" y="103638"/>
                </a:cubicBezTo>
                <a:lnTo>
                  <a:pt x="120000" y="43638"/>
                </a:lnTo>
                <a:cubicBezTo>
                  <a:pt x="120000" y="42133"/>
                  <a:pt x="118777" y="40911"/>
                  <a:pt x="117272" y="40911"/>
                </a:cubicBezTo>
                <a:moveTo>
                  <a:pt x="38922" y="70911"/>
                </a:moveTo>
                <a:lnTo>
                  <a:pt x="49088" y="70911"/>
                </a:lnTo>
                <a:lnTo>
                  <a:pt x="49088" y="81077"/>
                </a:lnTo>
                <a:lnTo>
                  <a:pt x="36816" y="83183"/>
                </a:lnTo>
                <a:cubicBezTo>
                  <a:pt x="36816" y="83183"/>
                  <a:pt x="38922" y="70911"/>
                  <a:pt x="38922" y="70911"/>
                </a:cubicBezTo>
                <a:close/>
                <a:moveTo>
                  <a:pt x="93194" y="15233"/>
                </a:moveTo>
                <a:lnTo>
                  <a:pt x="104766" y="26805"/>
                </a:lnTo>
                <a:lnTo>
                  <a:pt x="54544" y="77027"/>
                </a:lnTo>
                <a:lnTo>
                  <a:pt x="54544" y="65455"/>
                </a:lnTo>
                <a:lnTo>
                  <a:pt x="42977" y="65455"/>
                </a:lnTo>
                <a:cubicBezTo>
                  <a:pt x="42977" y="65455"/>
                  <a:pt x="93194" y="15233"/>
                  <a:pt x="93194" y="15233"/>
                </a:cubicBezTo>
                <a:close/>
                <a:moveTo>
                  <a:pt x="100577" y="7855"/>
                </a:moveTo>
                <a:cubicBezTo>
                  <a:pt x="102061" y="6372"/>
                  <a:pt x="104105" y="5455"/>
                  <a:pt x="106361" y="5455"/>
                </a:cubicBezTo>
                <a:cubicBezTo>
                  <a:pt x="110883" y="5455"/>
                  <a:pt x="114544" y="9122"/>
                  <a:pt x="114544" y="13638"/>
                </a:cubicBezTo>
                <a:cubicBezTo>
                  <a:pt x="114544" y="15894"/>
                  <a:pt x="113627" y="17944"/>
                  <a:pt x="112150" y="19422"/>
                </a:cubicBezTo>
                <a:lnTo>
                  <a:pt x="108622" y="22950"/>
                </a:lnTo>
                <a:lnTo>
                  <a:pt x="97050" y="11377"/>
                </a:lnTo>
                <a:cubicBezTo>
                  <a:pt x="97050" y="11377"/>
                  <a:pt x="100577" y="7855"/>
                  <a:pt x="100577" y="7855"/>
                </a:cubicBezTo>
                <a:close/>
                <a:moveTo>
                  <a:pt x="30000" y="90000"/>
                </a:moveTo>
                <a:lnTo>
                  <a:pt x="53277" y="86005"/>
                </a:lnTo>
                <a:lnTo>
                  <a:pt x="116005" y="23277"/>
                </a:lnTo>
                <a:cubicBezTo>
                  <a:pt x="118472" y="20811"/>
                  <a:pt x="120000" y="17405"/>
                  <a:pt x="120000" y="13638"/>
                </a:cubicBezTo>
                <a:cubicBezTo>
                  <a:pt x="120000" y="6105"/>
                  <a:pt x="113894" y="0"/>
                  <a:pt x="106361" y="0"/>
                </a:cubicBezTo>
                <a:cubicBezTo>
                  <a:pt x="102600" y="0"/>
                  <a:pt x="99188" y="1527"/>
                  <a:pt x="96722" y="3994"/>
                </a:cubicBezTo>
                <a:lnTo>
                  <a:pt x="33994" y="66722"/>
                </a:lnTo>
                <a:cubicBezTo>
                  <a:pt x="33994" y="66722"/>
                  <a:pt x="30000" y="90000"/>
                  <a:pt x="30000" y="90000"/>
                </a:cubicBezTo>
                <a:close/>
              </a:path>
            </a:pathLst>
          </a:custGeom>
          <a:solidFill>
            <a:srgbClr val="E69E00"/>
          </a:solidFill>
          <a:ln>
            <a:solidFill>
              <a:srgbClr val="FFC20E"/>
            </a:solidFill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endParaRPr sz="2999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" name="Grafika 3" descr="Grupa mężczyzn kontur">
            <a:extLst>
              <a:ext uri="{FF2B5EF4-FFF2-40B4-BE49-F238E27FC236}">
                <a16:creationId xmlns="" xmlns:a16="http://schemas.microsoft.com/office/drawing/2014/main" id="{0209E021-C3CF-4A83-BA21-86A3094A5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05538" y="3203127"/>
            <a:ext cx="1524342" cy="1524342"/>
          </a:xfrm>
          <a:prstGeom prst="rect">
            <a:avLst/>
          </a:prstGeom>
        </p:spPr>
      </p:pic>
      <p:pic>
        <p:nvPicPr>
          <p:cNvPr id="10" name="Grafika 8" descr="Łańcuch bloków kontur">
            <a:extLst>
              <a:ext uri="{FF2B5EF4-FFF2-40B4-BE49-F238E27FC236}">
                <a16:creationId xmlns="" xmlns:a16="http://schemas.microsoft.com/office/drawing/2014/main" id="{264D6CA3-024B-4D36-9AA0-EDB0AB83D9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740605" y="3018061"/>
            <a:ext cx="1709408" cy="1709408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132708" y="5008433"/>
            <a:ext cx="624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buClr>
                <a:schemeClr val="bg1"/>
              </a:buClr>
            </a:pPr>
            <a:r>
              <a:rPr lang="pl-PL" sz="2800" b="1" dirty="0">
                <a:solidFill>
                  <a:schemeClr val="bg1"/>
                </a:solidFill>
              </a:rPr>
              <a:t>RAPORTOWANIE </a:t>
            </a:r>
            <a:r>
              <a:rPr lang="pl-PL" sz="2800" b="1" dirty="0" smtClean="0">
                <a:solidFill>
                  <a:schemeClr val="bg1"/>
                </a:solidFill>
              </a:rPr>
              <a:t>– </a:t>
            </a:r>
            <a:br>
              <a:rPr lang="pl-PL" sz="2800" b="1" dirty="0" smtClean="0">
                <a:solidFill>
                  <a:schemeClr val="bg1"/>
                </a:solidFill>
              </a:rPr>
            </a:br>
            <a:r>
              <a:rPr lang="pl-PL" sz="2800" dirty="0" smtClean="0">
                <a:solidFill>
                  <a:schemeClr val="bg1"/>
                </a:solidFill>
              </a:rPr>
              <a:t>raportowanie </a:t>
            </a:r>
            <a:r>
              <a:rPr lang="pl-PL" sz="2800" dirty="0">
                <a:solidFill>
                  <a:schemeClr val="bg1"/>
                </a:solidFill>
              </a:rPr>
              <a:t>odpadów BIO </a:t>
            </a:r>
            <a:r>
              <a:rPr lang="pl-PL" sz="2800" dirty="0" smtClean="0">
                <a:solidFill>
                  <a:schemeClr val="bg1"/>
                </a:solidFill>
              </a:rPr>
              <a:t/>
            </a:r>
            <a:br>
              <a:rPr lang="pl-PL" sz="2800" dirty="0" smtClean="0">
                <a:solidFill>
                  <a:schemeClr val="bg1"/>
                </a:solidFill>
              </a:rPr>
            </a:br>
            <a:r>
              <a:rPr lang="pl-PL" sz="2800" dirty="0" smtClean="0">
                <a:solidFill>
                  <a:schemeClr val="bg1"/>
                </a:solidFill>
              </a:rPr>
              <a:t>w </a:t>
            </a:r>
            <a:r>
              <a:rPr lang="pl-PL" sz="2800" dirty="0">
                <a:solidFill>
                  <a:schemeClr val="bg1"/>
                </a:solidFill>
              </a:rPr>
              <a:t>obszarach wiejskich (baza danych)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8325084" y="4898088"/>
            <a:ext cx="6248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buClr>
                <a:schemeClr val="bg1"/>
              </a:buClr>
            </a:pPr>
            <a:r>
              <a:rPr lang="pl-PL" sz="2800" b="1" dirty="0">
                <a:solidFill>
                  <a:schemeClr val="bg1"/>
                </a:solidFill>
              </a:rPr>
              <a:t>EDUKACJA </a:t>
            </a:r>
            <a:r>
              <a:rPr lang="pl-PL" sz="2800" b="1" dirty="0" smtClean="0">
                <a:solidFill>
                  <a:schemeClr val="bg1"/>
                </a:solidFill>
              </a:rPr>
              <a:t>– </a:t>
            </a:r>
            <a:br>
              <a:rPr lang="pl-PL" sz="2800" b="1" dirty="0" smtClean="0">
                <a:solidFill>
                  <a:schemeClr val="bg1"/>
                </a:solidFill>
              </a:rPr>
            </a:br>
            <a:r>
              <a:rPr lang="pl-PL" sz="2800" dirty="0" smtClean="0">
                <a:solidFill>
                  <a:schemeClr val="bg1"/>
                </a:solidFill>
              </a:rPr>
              <a:t>podnoszenie </a:t>
            </a:r>
            <a:r>
              <a:rPr lang="pl-PL" sz="2800" dirty="0">
                <a:solidFill>
                  <a:schemeClr val="bg1"/>
                </a:solidFill>
              </a:rPr>
              <a:t>wiedzy i kompetencji wszystkich uczestników rynku (kursy, szkolenia)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15378696" y="4898088"/>
            <a:ext cx="84332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buClr>
                <a:schemeClr val="bg1"/>
              </a:buClr>
            </a:pPr>
            <a:r>
              <a:rPr lang="pl-PL" sz="2800" b="1" dirty="0">
                <a:solidFill>
                  <a:schemeClr val="bg1"/>
                </a:solidFill>
              </a:rPr>
              <a:t>DOBRE PRAKTYKI </a:t>
            </a:r>
            <a:r>
              <a:rPr lang="pl-PL" sz="2800" b="1" dirty="0" smtClean="0">
                <a:solidFill>
                  <a:schemeClr val="bg1"/>
                </a:solidFill>
              </a:rPr>
              <a:t>– </a:t>
            </a:r>
            <a:br>
              <a:rPr lang="pl-PL" sz="2800" b="1" dirty="0" smtClean="0">
                <a:solidFill>
                  <a:schemeClr val="bg1"/>
                </a:solidFill>
              </a:rPr>
            </a:br>
            <a:r>
              <a:rPr lang="pl-PL" sz="2800" dirty="0" smtClean="0">
                <a:solidFill>
                  <a:schemeClr val="bg1"/>
                </a:solidFill>
              </a:rPr>
              <a:t>promocja dotychczasowych działań wśród </a:t>
            </a:r>
            <a:r>
              <a:rPr lang="pl-PL" sz="2800" dirty="0">
                <a:solidFill>
                  <a:schemeClr val="bg1"/>
                </a:solidFill>
              </a:rPr>
              <a:t>przedsiębiorców i społeczności </a:t>
            </a:r>
            <a:r>
              <a:rPr lang="pl-PL" sz="2800" dirty="0" smtClean="0">
                <a:solidFill>
                  <a:schemeClr val="bg1"/>
                </a:solidFill>
              </a:rPr>
              <a:t>lokalnej; certyfikacja </a:t>
            </a:r>
            <a:r>
              <a:rPr lang="pl-PL" sz="2800" dirty="0">
                <a:solidFill>
                  <a:schemeClr val="bg1"/>
                </a:solidFill>
              </a:rPr>
              <a:t>produktów GOZ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2249606" y="10166681"/>
            <a:ext cx="92242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bg1"/>
              </a:buClr>
            </a:pPr>
            <a:r>
              <a:rPr lang="pl-PL" sz="2800" b="1" dirty="0">
                <a:solidFill>
                  <a:schemeClr val="bg1"/>
                </a:solidFill>
              </a:rPr>
              <a:t>INNOWACJE </a:t>
            </a:r>
            <a:r>
              <a:rPr lang="pl-PL" sz="2800" b="1" dirty="0" smtClean="0">
                <a:solidFill>
                  <a:schemeClr val="bg1"/>
                </a:solidFill>
              </a:rPr>
              <a:t>– </a:t>
            </a:r>
            <a:br>
              <a:rPr lang="pl-PL" sz="2800" b="1" dirty="0" smtClean="0">
                <a:solidFill>
                  <a:schemeClr val="bg1"/>
                </a:solidFill>
              </a:rPr>
            </a:br>
            <a:r>
              <a:rPr lang="pl-PL" sz="2800" dirty="0" smtClean="0">
                <a:solidFill>
                  <a:schemeClr val="bg1"/>
                </a:solidFill>
              </a:rPr>
              <a:t>utworzenie </a:t>
            </a:r>
            <a:r>
              <a:rPr lang="pl-PL" sz="2800" dirty="0">
                <a:solidFill>
                  <a:schemeClr val="bg1"/>
                </a:solidFill>
              </a:rPr>
              <a:t>programów/konkursów wspierających nowoczesne i innowacyjne „</a:t>
            </a:r>
            <a:r>
              <a:rPr lang="pl-PL" sz="2800" dirty="0" err="1">
                <a:solidFill>
                  <a:schemeClr val="bg1"/>
                </a:solidFill>
              </a:rPr>
              <a:t>zeroodpadowe</a:t>
            </a:r>
            <a:r>
              <a:rPr lang="pl-PL" sz="2800" dirty="0">
                <a:solidFill>
                  <a:schemeClr val="bg1"/>
                </a:solidFill>
              </a:rPr>
              <a:t>”  </a:t>
            </a:r>
            <a:r>
              <a:rPr lang="pl-PL" sz="2800" dirty="0" smtClean="0">
                <a:solidFill>
                  <a:schemeClr val="bg1"/>
                </a:solidFill>
              </a:rPr>
              <a:t>technologie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12123510" y="10166681"/>
            <a:ext cx="104728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buClr>
                <a:schemeClr val="bg1"/>
              </a:buClr>
            </a:pPr>
            <a:r>
              <a:rPr lang="pl-PL" sz="2800" b="1" dirty="0">
                <a:solidFill>
                  <a:schemeClr val="bg1"/>
                </a:solidFill>
              </a:rPr>
              <a:t>WSPÓŁPRACA I KOMUNIKACJA </a:t>
            </a:r>
            <a:r>
              <a:rPr lang="pl-PL" sz="2800" b="1" dirty="0" smtClean="0">
                <a:solidFill>
                  <a:schemeClr val="bg1"/>
                </a:solidFill>
              </a:rPr>
              <a:t>– </a:t>
            </a:r>
            <a:r>
              <a:rPr lang="pl-PL" sz="2800" dirty="0" smtClean="0">
                <a:solidFill>
                  <a:schemeClr val="bg1"/>
                </a:solidFill>
              </a:rPr>
              <a:t>programy/projekty/platformy służące współpracy i komunikacji  nauki i biznesu; usługi </a:t>
            </a:r>
            <a:r>
              <a:rPr lang="pl-PL" sz="2800" dirty="0">
                <a:solidFill>
                  <a:schemeClr val="bg1"/>
                </a:solidFill>
              </a:rPr>
              <a:t>„</a:t>
            </a:r>
            <a:r>
              <a:rPr lang="pl-PL" sz="2800" dirty="0" smtClean="0">
                <a:solidFill>
                  <a:schemeClr val="bg1"/>
                </a:solidFill>
              </a:rPr>
              <a:t>szyte </a:t>
            </a:r>
            <a:r>
              <a:rPr lang="pl-PL" sz="2800" dirty="0">
                <a:solidFill>
                  <a:schemeClr val="bg1"/>
                </a:solidFill>
              </a:rPr>
              <a:t>na miarę” </a:t>
            </a:r>
            <a:r>
              <a:rPr lang="pl-PL" sz="2800">
                <a:solidFill>
                  <a:schemeClr val="bg1"/>
                </a:solidFill>
              </a:rPr>
              <a:t>dla </a:t>
            </a:r>
            <a:r>
              <a:rPr lang="pl-PL" sz="2800" smtClean="0">
                <a:solidFill>
                  <a:schemeClr val="bg1"/>
                </a:solidFill>
              </a:rPr>
              <a:t>przedsiębiorców 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16" name="Grafika 3" descr="Segregacja odpadów kontur">
            <a:extLst>
              <a:ext uri="{FF2B5EF4-FFF2-40B4-BE49-F238E27FC236}">
                <a16:creationId xmlns="" xmlns:a16="http://schemas.microsoft.com/office/drawing/2014/main" id="{15E89B54-C47B-4BB4-BE34-6A5909B33C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09524" y="8325505"/>
            <a:ext cx="1704457" cy="1704457"/>
          </a:xfrm>
          <a:prstGeom prst="rect">
            <a:avLst/>
          </a:prstGeom>
        </p:spPr>
      </p:pic>
      <p:pic>
        <p:nvPicPr>
          <p:cNvPr id="17" name="Grafika 28" descr="Na zdrowie kontur">
            <a:extLst>
              <a:ext uri="{FF2B5EF4-FFF2-40B4-BE49-F238E27FC236}">
                <a16:creationId xmlns="" xmlns:a16="http://schemas.microsoft.com/office/drawing/2014/main" id="{3A28D502-2E8C-4BC4-99D7-B165CBB4650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6178631" y="8325505"/>
            <a:ext cx="1885007" cy="188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76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11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13" r="13"/>
          <a:stretch/>
        </p:blipFill>
        <p:spPr>
          <a:xfrm>
            <a:off x="2" y="-1"/>
            <a:ext cx="24377649" cy="137160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1" name="Google Shape;31;p11"/>
          <p:cNvSpPr/>
          <p:nvPr/>
        </p:nvSpPr>
        <p:spPr>
          <a:xfrm>
            <a:off x="-1" y="0"/>
            <a:ext cx="24377649" cy="13716000"/>
          </a:xfrm>
          <a:prstGeom prst="rect">
            <a:avLst/>
          </a:prstGeom>
          <a:solidFill>
            <a:srgbClr val="40404A">
              <a:alpha val="83000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" name="Google Shape;32;p11"/>
          <p:cNvSpPr/>
          <p:nvPr/>
        </p:nvSpPr>
        <p:spPr>
          <a:xfrm>
            <a:off x="2" y="-1"/>
            <a:ext cx="24377649" cy="1371600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9993" y="119989"/>
                </a:moveTo>
                <a:lnTo>
                  <a:pt x="0" y="119989"/>
                </a:lnTo>
                <a:lnTo>
                  <a:pt x="85433" y="82072"/>
                </a:lnTo>
                <a:lnTo>
                  <a:pt x="119993" y="0"/>
                </a:lnTo>
                <a:lnTo>
                  <a:pt x="119993" y="119989"/>
                </a:lnTo>
              </a:path>
            </a:pathLst>
          </a:custGeom>
          <a:solidFill>
            <a:srgbClr val="03D1AF">
              <a:alpha val="48627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endParaRPr sz="7197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" name="Google Shape;33;p11"/>
          <p:cNvSpPr txBox="1"/>
          <p:nvPr/>
        </p:nvSpPr>
        <p:spPr>
          <a:xfrm>
            <a:off x="1914583" y="2943605"/>
            <a:ext cx="12549562" cy="586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pPr>
              <a:lnSpc>
                <a:spcPct val="125000"/>
              </a:lnSpc>
            </a:pPr>
            <a:r>
              <a:rPr lang="pl-PL" sz="12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Realizacja badania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5554C741-0DEB-4914-AB65-E01AFAC56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0"/>
            <a:ext cx="1738824" cy="2600820"/>
          </a:xfrm>
          <a:prstGeom prst="rect">
            <a:avLst/>
          </a:prstGeom>
        </p:spPr>
      </p:pic>
      <p:pic>
        <p:nvPicPr>
          <p:cNvPr id="4" name="Obraz 3" descr="Obraz zawierający rysunek&#10;&#10;Opis wygenerowany automatycznie">
            <a:extLst>
              <a:ext uri="{FF2B5EF4-FFF2-40B4-BE49-F238E27FC236}">
                <a16:creationId xmlns="" xmlns:a16="http://schemas.microsoft.com/office/drawing/2014/main" id="{E11A4425-742E-417B-84E2-4139CE306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826" y="8058049"/>
            <a:ext cx="5099432" cy="2135550"/>
          </a:xfrm>
          <a:prstGeom prst="rect">
            <a:avLst/>
          </a:prstGeom>
        </p:spPr>
      </p:pic>
      <p:sp>
        <p:nvSpPr>
          <p:cNvPr id="6" name="Google Shape;346;p34">
            <a:extLst>
              <a:ext uri="{FF2B5EF4-FFF2-40B4-BE49-F238E27FC236}">
                <a16:creationId xmlns="" xmlns:a16="http://schemas.microsoft.com/office/drawing/2014/main" id="{BC115273-3FE3-479C-898E-C281D2E45893}"/>
              </a:ext>
            </a:extLst>
          </p:cNvPr>
          <p:cNvSpPr txBox="1"/>
          <p:nvPr/>
        </p:nvSpPr>
        <p:spPr>
          <a:xfrm>
            <a:off x="18597649" y="11116949"/>
            <a:ext cx="5655697" cy="68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75" tIns="108725" rIns="217475" bIns="108725" anchor="t" anchorCtr="0">
            <a:noAutofit/>
          </a:bodyPr>
          <a:lstStyle/>
          <a:p>
            <a:pPr>
              <a:lnSpc>
                <a:spcPct val="91000"/>
              </a:lnSpc>
              <a:buClr>
                <a:schemeClr val="dk1"/>
              </a:buClr>
            </a:pPr>
            <a:r>
              <a:rPr lang="pl-PL" sz="28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obserwatorium.malopolska.pl</a:t>
            </a:r>
            <a:endParaRPr sz="28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7" name="Google Shape;346;p34">
            <a:extLst>
              <a:ext uri="{FF2B5EF4-FFF2-40B4-BE49-F238E27FC236}">
                <a16:creationId xmlns="" xmlns:a16="http://schemas.microsoft.com/office/drawing/2014/main" id="{67B4DBD8-C05C-409B-8EE6-15B027266396}"/>
              </a:ext>
            </a:extLst>
          </p:cNvPr>
          <p:cNvSpPr txBox="1"/>
          <p:nvPr/>
        </p:nvSpPr>
        <p:spPr>
          <a:xfrm>
            <a:off x="18597646" y="11804072"/>
            <a:ext cx="5655697" cy="68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75" tIns="108725" rIns="217475" bIns="108725" anchor="t" anchorCtr="0">
            <a:noAutofit/>
          </a:bodyPr>
          <a:lstStyle/>
          <a:p>
            <a:pPr>
              <a:lnSpc>
                <a:spcPct val="91000"/>
              </a:lnSpc>
              <a:buClr>
                <a:schemeClr val="dk1"/>
              </a:buClr>
            </a:pPr>
            <a:r>
              <a:rPr lang="pl-PL" sz="28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obserwatorium.malopolska</a:t>
            </a:r>
            <a:endParaRPr sz="28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8" name="Google Shape;346;p34">
            <a:extLst>
              <a:ext uri="{FF2B5EF4-FFF2-40B4-BE49-F238E27FC236}">
                <a16:creationId xmlns="" xmlns:a16="http://schemas.microsoft.com/office/drawing/2014/main" id="{1F1E355B-E3E7-4338-BA93-571E55B4736E}"/>
              </a:ext>
            </a:extLst>
          </p:cNvPr>
          <p:cNvSpPr txBox="1"/>
          <p:nvPr/>
        </p:nvSpPr>
        <p:spPr>
          <a:xfrm>
            <a:off x="18597646" y="12491195"/>
            <a:ext cx="5655697" cy="68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75" tIns="108725" rIns="217475" bIns="108725" anchor="t" anchorCtr="0">
            <a:noAutofit/>
          </a:bodyPr>
          <a:lstStyle/>
          <a:p>
            <a:pPr>
              <a:lnSpc>
                <a:spcPct val="91000"/>
              </a:lnSpc>
              <a:buClr>
                <a:schemeClr val="dk1"/>
              </a:buClr>
            </a:pPr>
            <a:r>
              <a:rPr lang="pl-PL" sz="28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Małopolskie Obserwatorium Rozwoju Regionalnego</a:t>
            </a:r>
            <a:endParaRPr sz="28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9" name="Google Shape;346;p34">
            <a:extLst>
              <a:ext uri="{FF2B5EF4-FFF2-40B4-BE49-F238E27FC236}">
                <a16:creationId xmlns="" xmlns:a16="http://schemas.microsoft.com/office/drawing/2014/main" id="{CD37A7BD-E873-4E25-9000-A41FD566F5C9}"/>
              </a:ext>
            </a:extLst>
          </p:cNvPr>
          <p:cNvSpPr txBox="1"/>
          <p:nvPr/>
        </p:nvSpPr>
        <p:spPr>
          <a:xfrm>
            <a:off x="1914583" y="10103850"/>
            <a:ext cx="5655697" cy="68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75" tIns="108725" rIns="217475" bIns="108725" anchor="t" anchorCtr="0">
            <a:noAutofit/>
          </a:bodyPr>
          <a:lstStyle/>
          <a:p>
            <a:pPr>
              <a:lnSpc>
                <a:spcPct val="91000"/>
              </a:lnSpc>
              <a:buClr>
                <a:schemeClr val="dk1"/>
              </a:buClr>
            </a:pPr>
            <a:r>
              <a:rPr lang="pl-PL" sz="18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Departament Zrównoważonego Rozwoju UMWM</a:t>
            </a:r>
            <a:endParaRPr sz="18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3" name="Google Shape;744;p39">
            <a:extLst>
              <a:ext uri="{FF2B5EF4-FFF2-40B4-BE49-F238E27FC236}">
                <a16:creationId xmlns="" xmlns:a16="http://schemas.microsoft.com/office/drawing/2014/main" id="{907F5D47-B75B-4893-A227-3E65EA43046B}"/>
              </a:ext>
            </a:extLst>
          </p:cNvPr>
          <p:cNvSpPr/>
          <p:nvPr/>
        </p:nvSpPr>
        <p:spPr>
          <a:xfrm>
            <a:off x="17914693" y="11804072"/>
            <a:ext cx="558654" cy="55865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5422" y="47044"/>
                </a:moveTo>
                <a:cubicBezTo>
                  <a:pt x="65422" y="44838"/>
                  <a:pt x="65650" y="43655"/>
                  <a:pt x="69044" y="43655"/>
                </a:cubicBezTo>
                <a:lnTo>
                  <a:pt x="73583" y="43655"/>
                </a:lnTo>
                <a:lnTo>
                  <a:pt x="73583" y="35450"/>
                </a:lnTo>
                <a:lnTo>
                  <a:pt x="66322" y="35450"/>
                </a:lnTo>
                <a:cubicBezTo>
                  <a:pt x="57600" y="35450"/>
                  <a:pt x="54533" y="39555"/>
                  <a:pt x="54533" y="46461"/>
                </a:cubicBezTo>
                <a:lnTo>
                  <a:pt x="54533" y="51788"/>
                </a:lnTo>
                <a:lnTo>
                  <a:pt x="49094" y="51788"/>
                </a:lnTo>
                <a:lnTo>
                  <a:pt x="49094" y="60000"/>
                </a:lnTo>
                <a:lnTo>
                  <a:pt x="54533" y="60000"/>
                </a:lnTo>
                <a:lnTo>
                  <a:pt x="54533" y="84550"/>
                </a:lnTo>
                <a:lnTo>
                  <a:pt x="65411" y="84550"/>
                </a:lnTo>
                <a:lnTo>
                  <a:pt x="65411" y="60000"/>
                </a:lnTo>
                <a:lnTo>
                  <a:pt x="72672" y="60000"/>
                </a:lnTo>
                <a:lnTo>
                  <a:pt x="73633" y="51788"/>
                </a:lnTo>
                <a:lnTo>
                  <a:pt x="65411" y="51788"/>
                </a:lnTo>
                <a:cubicBezTo>
                  <a:pt x="65411" y="51788"/>
                  <a:pt x="65422" y="47044"/>
                  <a:pt x="65422" y="47044"/>
                </a:cubicBezTo>
                <a:close/>
                <a:moveTo>
                  <a:pt x="114544" y="109088"/>
                </a:moveTo>
                <a:cubicBezTo>
                  <a:pt x="114544" y="112105"/>
                  <a:pt x="112105" y="114544"/>
                  <a:pt x="109088" y="114544"/>
                </a:cubicBezTo>
                <a:lnTo>
                  <a:pt x="10911" y="114544"/>
                </a:lnTo>
                <a:cubicBezTo>
                  <a:pt x="7900" y="114544"/>
                  <a:pt x="5455" y="112105"/>
                  <a:pt x="5455" y="109088"/>
                </a:cubicBezTo>
                <a:lnTo>
                  <a:pt x="5455" y="10911"/>
                </a:lnTo>
                <a:cubicBezTo>
                  <a:pt x="5455" y="7900"/>
                  <a:pt x="7900" y="5455"/>
                  <a:pt x="10911" y="5455"/>
                </a:cubicBezTo>
                <a:lnTo>
                  <a:pt x="109088" y="5455"/>
                </a:lnTo>
                <a:cubicBezTo>
                  <a:pt x="112105" y="5455"/>
                  <a:pt x="114544" y="7900"/>
                  <a:pt x="114544" y="10911"/>
                </a:cubicBezTo>
                <a:cubicBezTo>
                  <a:pt x="114544" y="10911"/>
                  <a:pt x="114544" y="109088"/>
                  <a:pt x="114544" y="109088"/>
                </a:cubicBezTo>
                <a:close/>
                <a:moveTo>
                  <a:pt x="109088" y="0"/>
                </a:moveTo>
                <a:lnTo>
                  <a:pt x="10911" y="0"/>
                </a:lnTo>
                <a:cubicBezTo>
                  <a:pt x="4883" y="0"/>
                  <a:pt x="0" y="4883"/>
                  <a:pt x="0" y="10911"/>
                </a:cubicBezTo>
                <a:lnTo>
                  <a:pt x="0" y="109088"/>
                </a:lnTo>
                <a:cubicBezTo>
                  <a:pt x="0" y="115116"/>
                  <a:pt x="4883" y="120000"/>
                  <a:pt x="10911" y="120000"/>
                </a:cubicBezTo>
                <a:lnTo>
                  <a:pt x="109088" y="120000"/>
                </a:lnTo>
                <a:cubicBezTo>
                  <a:pt x="115116" y="120000"/>
                  <a:pt x="120000" y="115116"/>
                  <a:pt x="120000" y="109088"/>
                </a:cubicBezTo>
                <a:lnTo>
                  <a:pt x="120000" y="10911"/>
                </a:lnTo>
                <a:cubicBezTo>
                  <a:pt x="120000" y="4883"/>
                  <a:pt x="115116" y="0"/>
                  <a:pt x="10908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endParaRPr sz="2999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" name="Google Shape;818;p40">
            <a:extLst>
              <a:ext uri="{FF2B5EF4-FFF2-40B4-BE49-F238E27FC236}">
                <a16:creationId xmlns="" xmlns:a16="http://schemas.microsoft.com/office/drawing/2014/main" id="{DC3F09BB-73D0-4758-A1CA-54FC10A8F78F}"/>
              </a:ext>
            </a:extLst>
          </p:cNvPr>
          <p:cNvSpPr/>
          <p:nvPr/>
        </p:nvSpPr>
        <p:spPr>
          <a:xfrm>
            <a:off x="17914693" y="11116949"/>
            <a:ext cx="558654" cy="55865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9166" y="97888"/>
                </a:moveTo>
                <a:cubicBezTo>
                  <a:pt x="95944" y="95122"/>
                  <a:pt x="92244" y="92677"/>
                  <a:pt x="88083" y="90688"/>
                </a:cubicBezTo>
                <a:cubicBezTo>
                  <a:pt x="88155" y="90466"/>
                  <a:pt x="88233" y="90244"/>
                  <a:pt x="88311" y="90016"/>
                </a:cubicBezTo>
                <a:cubicBezTo>
                  <a:pt x="89616" y="85866"/>
                  <a:pt x="90666" y="81422"/>
                  <a:pt x="91411" y="76727"/>
                </a:cubicBezTo>
                <a:cubicBezTo>
                  <a:pt x="91505" y="76133"/>
                  <a:pt x="91577" y="75533"/>
                  <a:pt x="91661" y="74933"/>
                </a:cubicBezTo>
                <a:cubicBezTo>
                  <a:pt x="91911" y="73144"/>
                  <a:pt x="92116" y="71327"/>
                  <a:pt x="92277" y="69483"/>
                </a:cubicBezTo>
                <a:cubicBezTo>
                  <a:pt x="92338" y="68794"/>
                  <a:pt x="92400" y="68111"/>
                  <a:pt x="92450" y="67416"/>
                </a:cubicBezTo>
                <a:cubicBezTo>
                  <a:pt x="92555" y="65877"/>
                  <a:pt x="92577" y="64300"/>
                  <a:pt x="92627" y="62727"/>
                </a:cubicBezTo>
                <a:lnTo>
                  <a:pt x="114433" y="62727"/>
                </a:lnTo>
                <a:cubicBezTo>
                  <a:pt x="113755" y="76372"/>
                  <a:pt x="108055" y="88677"/>
                  <a:pt x="99166" y="97888"/>
                </a:cubicBezTo>
                <a:moveTo>
                  <a:pt x="76188" y="112100"/>
                </a:moveTo>
                <a:cubicBezTo>
                  <a:pt x="77361" y="110872"/>
                  <a:pt x="78483" y="109500"/>
                  <a:pt x="79561" y="108022"/>
                </a:cubicBezTo>
                <a:cubicBezTo>
                  <a:pt x="79661" y="107883"/>
                  <a:pt x="79761" y="107744"/>
                  <a:pt x="79861" y="107605"/>
                </a:cubicBezTo>
                <a:cubicBezTo>
                  <a:pt x="82022" y="104566"/>
                  <a:pt x="83977" y="101066"/>
                  <a:pt x="85666" y="97155"/>
                </a:cubicBezTo>
                <a:cubicBezTo>
                  <a:pt x="85755" y="96944"/>
                  <a:pt x="85838" y="96722"/>
                  <a:pt x="85927" y="96511"/>
                </a:cubicBezTo>
                <a:cubicBezTo>
                  <a:pt x="86027" y="96272"/>
                  <a:pt x="86105" y="96011"/>
                  <a:pt x="86205" y="95772"/>
                </a:cubicBezTo>
                <a:cubicBezTo>
                  <a:pt x="89572" y="97416"/>
                  <a:pt x="92583" y="99388"/>
                  <a:pt x="95233" y="101583"/>
                </a:cubicBezTo>
                <a:cubicBezTo>
                  <a:pt x="89716" y="106272"/>
                  <a:pt x="83272" y="109900"/>
                  <a:pt x="76188" y="112100"/>
                </a:cubicBezTo>
                <a:moveTo>
                  <a:pt x="62727" y="114272"/>
                </a:moveTo>
                <a:lnTo>
                  <a:pt x="62727" y="90116"/>
                </a:lnTo>
                <a:cubicBezTo>
                  <a:pt x="69433" y="90394"/>
                  <a:pt x="75766" y="91627"/>
                  <a:pt x="81400" y="93716"/>
                </a:cubicBezTo>
                <a:cubicBezTo>
                  <a:pt x="76944" y="105050"/>
                  <a:pt x="70300" y="112766"/>
                  <a:pt x="62727" y="114272"/>
                </a:cubicBezTo>
                <a:moveTo>
                  <a:pt x="62727" y="62727"/>
                </a:moveTo>
                <a:lnTo>
                  <a:pt x="87205" y="62727"/>
                </a:lnTo>
                <a:cubicBezTo>
                  <a:pt x="86972" y="72194"/>
                  <a:pt x="85511" y="81005"/>
                  <a:pt x="83172" y="88600"/>
                </a:cubicBezTo>
                <a:cubicBezTo>
                  <a:pt x="76972" y="86300"/>
                  <a:pt x="70044" y="84950"/>
                  <a:pt x="62727" y="84666"/>
                </a:cubicBezTo>
                <a:cubicBezTo>
                  <a:pt x="62727" y="84666"/>
                  <a:pt x="62727" y="62727"/>
                  <a:pt x="62727" y="62727"/>
                </a:cubicBezTo>
                <a:close/>
                <a:moveTo>
                  <a:pt x="62727" y="35333"/>
                </a:moveTo>
                <a:cubicBezTo>
                  <a:pt x="70044" y="35050"/>
                  <a:pt x="76972" y="33700"/>
                  <a:pt x="83172" y="31400"/>
                </a:cubicBezTo>
                <a:cubicBezTo>
                  <a:pt x="85511" y="38994"/>
                  <a:pt x="86972" y="47805"/>
                  <a:pt x="87205" y="57272"/>
                </a:cubicBezTo>
                <a:lnTo>
                  <a:pt x="62727" y="57272"/>
                </a:lnTo>
                <a:cubicBezTo>
                  <a:pt x="62727" y="57272"/>
                  <a:pt x="62727" y="35333"/>
                  <a:pt x="62727" y="35333"/>
                </a:cubicBezTo>
                <a:close/>
                <a:moveTo>
                  <a:pt x="62727" y="5727"/>
                </a:moveTo>
                <a:cubicBezTo>
                  <a:pt x="70300" y="7233"/>
                  <a:pt x="76944" y="14950"/>
                  <a:pt x="81400" y="26283"/>
                </a:cubicBezTo>
                <a:cubicBezTo>
                  <a:pt x="75766" y="28372"/>
                  <a:pt x="69433" y="29605"/>
                  <a:pt x="62727" y="29883"/>
                </a:cubicBezTo>
                <a:cubicBezTo>
                  <a:pt x="62727" y="29883"/>
                  <a:pt x="62727" y="5727"/>
                  <a:pt x="62727" y="5727"/>
                </a:cubicBezTo>
                <a:close/>
                <a:moveTo>
                  <a:pt x="95233" y="18416"/>
                </a:moveTo>
                <a:cubicBezTo>
                  <a:pt x="92583" y="20616"/>
                  <a:pt x="89572" y="22583"/>
                  <a:pt x="86205" y="24227"/>
                </a:cubicBezTo>
                <a:cubicBezTo>
                  <a:pt x="86105" y="23988"/>
                  <a:pt x="86027" y="23727"/>
                  <a:pt x="85927" y="23494"/>
                </a:cubicBezTo>
                <a:cubicBezTo>
                  <a:pt x="85838" y="23277"/>
                  <a:pt x="85755" y="23061"/>
                  <a:pt x="85666" y="22844"/>
                </a:cubicBezTo>
                <a:cubicBezTo>
                  <a:pt x="83977" y="18933"/>
                  <a:pt x="82022" y="15433"/>
                  <a:pt x="79861" y="12394"/>
                </a:cubicBezTo>
                <a:cubicBezTo>
                  <a:pt x="79761" y="12255"/>
                  <a:pt x="79661" y="12116"/>
                  <a:pt x="79561" y="11977"/>
                </a:cubicBezTo>
                <a:cubicBezTo>
                  <a:pt x="78483" y="10500"/>
                  <a:pt x="77361" y="9127"/>
                  <a:pt x="76188" y="7900"/>
                </a:cubicBezTo>
                <a:cubicBezTo>
                  <a:pt x="83272" y="10100"/>
                  <a:pt x="89716" y="13727"/>
                  <a:pt x="95233" y="18416"/>
                </a:cubicBezTo>
                <a:moveTo>
                  <a:pt x="114433" y="57272"/>
                </a:moveTo>
                <a:lnTo>
                  <a:pt x="92627" y="57272"/>
                </a:lnTo>
                <a:cubicBezTo>
                  <a:pt x="92577" y="55705"/>
                  <a:pt x="92555" y="54122"/>
                  <a:pt x="92450" y="52583"/>
                </a:cubicBezTo>
                <a:cubicBezTo>
                  <a:pt x="92400" y="51888"/>
                  <a:pt x="92338" y="51205"/>
                  <a:pt x="92277" y="50516"/>
                </a:cubicBezTo>
                <a:cubicBezTo>
                  <a:pt x="92116" y="48672"/>
                  <a:pt x="91911" y="46855"/>
                  <a:pt x="91661" y="45066"/>
                </a:cubicBezTo>
                <a:cubicBezTo>
                  <a:pt x="91577" y="44472"/>
                  <a:pt x="91505" y="43866"/>
                  <a:pt x="91411" y="43272"/>
                </a:cubicBezTo>
                <a:cubicBezTo>
                  <a:pt x="90666" y="38577"/>
                  <a:pt x="89616" y="34133"/>
                  <a:pt x="88311" y="29983"/>
                </a:cubicBezTo>
                <a:cubicBezTo>
                  <a:pt x="88233" y="29761"/>
                  <a:pt x="88155" y="29538"/>
                  <a:pt x="88083" y="29311"/>
                </a:cubicBezTo>
                <a:cubicBezTo>
                  <a:pt x="92244" y="27322"/>
                  <a:pt x="95944" y="24877"/>
                  <a:pt x="99166" y="22116"/>
                </a:cubicBezTo>
                <a:cubicBezTo>
                  <a:pt x="108055" y="31322"/>
                  <a:pt x="113755" y="43627"/>
                  <a:pt x="114433" y="57272"/>
                </a:cubicBezTo>
                <a:moveTo>
                  <a:pt x="57272" y="29883"/>
                </a:moveTo>
                <a:cubicBezTo>
                  <a:pt x="50561" y="29605"/>
                  <a:pt x="44227" y="28372"/>
                  <a:pt x="38594" y="26283"/>
                </a:cubicBezTo>
                <a:cubicBezTo>
                  <a:pt x="43050" y="14950"/>
                  <a:pt x="49694" y="7233"/>
                  <a:pt x="57272" y="5727"/>
                </a:cubicBezTo>
                <a:cubicBezTo>
                  <a:pt x="57272" y="5727"/>
                  <a:pt x="57272" y="29883"/>
                  <a:pt x="57272" y="29883"/>
                </a:cubicBezTo>
                <a:close/>
                <a:moveTo>
                  <a:pt x="57272" y="57272"/>
                </a:moveTo>
                <a:lnTo>
                  <a:pt x="32794" y="57272"/>
                </a:lnTo>
                <a:cubicBezTo>
                  <a:pt x="33027" y="47805"/>
                  <a:pt x="34483" y="38994"/>
                  <a:pt x="36827" y="31400"/>
                </a:cubicBezTo>
                <a:cubicBezTo>
                  <a:pt x="43027" y="33700"/>
                  <a:pt x="49950" y="35050"/>
                  <a:pt x="57272" y="35333"/>
                </a:cubicBezTo>
                <a:cubicBezTo>
                  <a:pt x="57272" y="35333"/>
                  <a:pt x="57272" y="57272"/>
                  <a:pt x="57272" y="57272"/>
                </a:cubicBezTo>
                <a:close/>
                <a:moveTo>
                  <a:pt x="57272" y="84666"/>
                </a:moveTo>
                <a:cubicBezTo>
                  <a:pt x="49950" y="84950"/>
                  <a:pt x="43027" y="86300"/>
                  <a:pt x="36827" y="88600"/>
                </a:cubicBezTo>
                <a:cubicBezTo>
                  <a:pt x="34483" y="81005"/>
                  <a:pt x="33027" y="72194"/>
                  <a:pt x="32794" y="62727"/>
                </a:cubicBezTo>
                <a:lnTo>
                  <a:pt x="57272" y="62727"/>
                </a:lnTo>
                <a:cubicBezTo>
                  <a:pt x="57272" y="62727"/>
                  <a:pt x="57272" y="84666"/>
                  <a:pt x="57272" y="84666"/>
                </a:cubicBezTo>
                <a:close/>
                <a:moveTo>
                  <a:pt x="57272" y="114272"/>
                </a:moveTo>
                <a:cubicBezTo>
                  <a:pt x="49694" y="112766"/>
                  <a:pt x="43050" y="105050"/>
                  <a:pt x="38594" y="93716"/>
                </a:cubicBezTo>
                <a:cubicBezTo>
                  <a:pt x="44227" y="91627"/>
                  <a:pt x="50561" y="90394"/>
                  <a:pt x="57272" y="90116"/>
                </a:cubicBezTo>
                <a:cubicBezTo>
                  <a:pt x="57272" y="90116"/>
                  <a:pt x="57272" y="114272"/>
                  <a:pt x="57272" y="114272"/>
                </a:cubicBezTo>
                <a:close/>
                <a:moveTo>
                  <a:pt x="24766" y="101583"/>
                </a:moveTo>
                <a:cubicBezTo>
                  <a:pt x="27411" y="99388"/>
                  <a:pt x="30422" y="97416"/>
                  <a:pt x="33794" y="95772"/>
                </a:cubicBezTo>
                <a:cubicBezTo>
                  <a:pt x="33888" y="96011"/>
                  <a:pt x="33972" y="96272"/>
                  <a:pt x="34066" y="96511"/>
                </a:cubicBezTo>
                <a:cubicBezTo>
                  <a:pt x="34161" y="96722"/>
                  <a:pt x="34238" y="96944"/>
                  <a:pt x="34333" y="97155"/>
                </a:cubicBezTo>
                <a:cubicBezTo>
                  <a:pt x="36022" y="101066"/>
                  <a:pt x="37972" y="104566"/>
                  <a:pt x="40133" y="107605"/>
                </a:cubicBezTo>
                <a:cubicBezTo>
                  <a:pt x="40233" y="107744"/>
                  <a:pt x="40338" y="107883"/>
                  <a:pt x="40438" y="108022"/>
                </a:cubicBezTo>
                <a:cubicBezTo>
                  <a:pt x="41511" y="109500"/>
                  <a:pt x="42633" y="110872"/>
                  <a:pt x="43811" y="112100"/>
                </a:cubicBezTo>
                <a:cubicBezTo>
                  <a:pt x="36722" y="109900"/>
                  <a:pt x="30283" y="106272"/>
                  <a:pt x="24766" y="101583"/>
                </a:cubicBezTo>
                <a:moveTo>
                  <a:pt x="5566" y="62727"/>
                </a:moveTo>
                <a:lnTo>
                  <a:pt x="27372" y="62727"/>
                </a:lnTo>
                <a:cubicBezTo>
                  <a:pt x="27416" y="64300"/>
                  <a:pt x="27444" y="65877"/>
                  <a:pt x="27544" y="67416"/>
                </a:cubicBezTo>
                <a:cubicBezTo>
                  <a:pt x="27594" y="68111"/>
                  <a:pt x="27661" y="68794"/>
                  <a:pt x="27716" y="69483"/>
                </a:cubicBezTo>
                <a:cubicBezTo>
                  <a:pt x="27877" y="71327"/>
                  <a:pt x="28083" y="73144"/>
                  <a:pt x="28333" y="74933"/>
                </a:cubicBezTo>
                <a:cubicBezTo>
                  <a:pt x="28422" y="75533"/>
                  <a:pt x="28494" y="76133"/>
                  <a:pt x="28588" y="76727"/>
                </a:cubicBezTo>
                <a:cubicBezTo>
                  <a:pt x="29333" y="81422"/>
                  <a:pt x="30377" y="85866"/>
                  <a:pt x="31688" y="90016"/>
                </a:cubicBezTo>
                <a:cubicBezTo>
                  <a:pt x="31766" y="90244"/>
                  <a:pt x="31838" y="90466"/>
                  <a:pt x="31911" y="90688"/>
                </a:cubicBezTo>
                <a:cubicBezTo>
                  <a:pt x="27755" y="92677"/>
                  <a:pt x="24055" y="95122"/>
                  <a:pt x="20827" y="97888"/>
                </a:cubicBezTo>
                <a:cubicBezTo>
                  <a:pt x="11944" y="88677"/>
                  <a:pt x="6238" y="76372"/>
                  <a:pt x="5566" y="62727"/>
                </a:cubicBezTo>
                <a:moveTo>
                  <a:pt x="20827" y="22116"/>
                </a:moveTo>
                <a:cubicBezTo>
                  <a:pt x="24055" y="24877"/>
                  <a:pt x="27755" y="27322"/>
                  <a:pt x="31911" y="29311"/>
                </a:cubicBezTo>
                <a:cubicBezTo>
                  <a:pt x="31838" y="29538"/>
                  <a:pt x="31766" y="29761"/>
                  <a:pt x="31688" y="29983"/>
                </a:cubicBezTo>
                <a:cubicBezTo>
                  <a:pt x="30383" y="34133"/>
                  <a:pt x="29333" y="38577"/>
                  <a:pt x="28588" y="43272"/>
                </a:cubicBezTo>
                <a:cubicBezTo>
                  <a:pt x="28494" y="43866"/>
                  <a:pt x="28422" y="44472"/>
                  <a:pt x="28333" y="45066"/>
                </a:cubicBezTo>
                <a:cubicBezTo>
                  <a:pt x="28083" y="46855"/>
                  <a:pt x="27877" y="48672"/>
                  <a:pt x="27716" y="50516"/>
                </a:cubicBezTo>
                <a:cubicBezTo>
                  <a:pt x="27661" y="51205"/>
                  <a:pt x="27594" y="51888"/>
                  <a:pt x="27544" y="52583"/>
                </a:cubicBezTo>
                <a:cubicBezTo>
                  <a:pt x="27444" y="54122"/>
                  <a:pt x="27416" y="55705"/>
                  <a:pt x="27372" y="57272"/>
                </a:cubicBezTo>
                <a:lnTo>
                  <a:pt x="5566" y="57272"/>
                </a:lnTo>
                <a:cubicBezTo>
                  <a:pt x="6238" y="43627"/>
                  <a:pt x="11944" y="31322"/>
                  <a:pt x="20827" y="22116"/>
                </a:cubicBezTo>
                <a:moveTo>
                  <a:pt x="43811" y="7900"/>
                </a:moveTo>
                <a:cubicBezTo>
                  <a:pt x="42633" y="9127"/>
                  <a:pt x="41511" y="10500"/>
                  <a:pt x="40438" y="11977"/>
                </a:cubicBezTo>
                <a:cubicBezTo>
                  <a:pt x="40338" y="12116"/>
                  <a:pt x="40233" y="12255"/>
                  <a:pt x="40133" y="12394"/>
                </a:cubicBezTo>
                <a:cubicBezTo>
                  <a:pt x="37972" y="15433"/>
                  <a:pt x="36022" y="18933"/>
                  <a:pt x="34333" y="22844"/>
                </a:cubicBezTo>
                <a:cubicBezTo>
                  <a:pt x="34238" y="23061"/>
                  <a:pt x="34161" y="23277"/>
                  <a:pt x="34066" y="23494"/>
                </a:cubicBezTo>
                <a:cubicBezTo>
                  <a:pt x="33972" y="23727"/>
                  <a:pt x="33888" y="23988"/>
                  <a:pt x="33794" y="24227"/>
                </a:cubicBezTo>
                <a:cubicBezTo>
                  <a:pt x="30422" y="22583"/>
                  <a:pt x="27411" y="20616"/>
                  <a:pt x="24766" y="18416"/>
                </a:cubicBezTo>
                <a:cubicBezTo>
                  <a:pt x="30283" y="13727"/>
                  <a:pt x="36722" y="10100"/>
                  <a:pt x="43811" y="7900"/>
                </a:cubicBezTo>
                <a:moveTo>
                  <a:pt x="60000" y="0"/>
                </a:moveTo>
                <a:cubicBezTo>
                  <a:pt x="26861" y="0"/>
                  <a:pt x="0" y="26861"/>
                  <a:pt x="0" y="60000"/>
                </a:cubicBezTo>
                <a:cubicBezTo>
                  <a:pt x="0" y="93138"/>
                  <a:pt x="26861" y="120000"/>
                  <a:pt x="60000" y="120000"/>
                </a:cubicBezTo>
                <a:cubicBezTo>
                  <a:pt x="93133" y="120000"/>
                  <a:pt x="120000" y="93138"/>
                  <a:pt x="120000" y="60000"/>
                </a:cubicBezTo>
                <a:cubicBezTo>
                  <a:pt x="120000" y="26861"/>
                  <a:pt x="93133" y="0"/>
                  <a:pt x="60000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endParaRPr sz="2999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" name="Google Shape;749;p39">
            <a:extLst>
              <a:ext uri="{FF2B5EF4-FFF2-40B4-BE49-F238E27FC236}">
                <a16:creationId xmlns="" xmlns:a16="http://schemas.microsoft.com/office/drawing/2014/main" id="{F87C9C95-3C7C-45AE-89CF-5B5E10E14DE9}"/>
              </a:ext>
            </a:extLst>
          </p:cNvPr>
          <p:cNvSpPr/>
          <p:nvPr/>
        </p:nvSpPr>
        <p:spPr>
          <a:xfrm>
            <a:off x="17914693" y="12619664"/>
            <a:ext cx="558654" cy="55865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74611" y="51783"/>
                </a:moveTo>
                <a:cubicBezTo>
                  <a:pt x="66527" y="51783"/>
                  <a:pt x="65444" y="56644"/>
                  <a:pt x="65444" y="56644"/>
                </a:cubicBezTo>
                <a:lnTo>
                  <a:pt x="65455" y="51816"/>
                </a:lnTo>
                <a:lnTo>
                  <a:pt x="54544" y="51816"/>
                </a:lnTo>
                <a:lnTo>
                  <a:pt x="54544" y="81816"/>
                </a:lnTo>
                <a:lnTo>
                  <a:pt x="65455" y="81816"/>
                </a:lnTo>
                <a:lnTo>
                  <a:pt x="65455" y="65455"/>
                </a:lnTo>
                <a:cubicBezTo>
                  <a:pt x="65455" y="65455"/>
                  <a:pt x="65455" y="59961"/>
                  <a:pt x="70088" y="59961"/>
                </a:cubicBezTo>
                <a:cubicBezTo>
                  <a:pt x="72700" y="59961"/>
                  <a:pt x="73638" y="62400"/>
                  <a:pt x="73638" y="65455"/>
                </a:cubicBezTo>
                <a:lnTo>
                  <a:pt x="73638" y="81816"/>
                </a:lnTo>
                <a:lnTo>
                  <a:pt x="84544" y="81816"/>
                </a:lnTo>
                <a:lnTo>
                  <a:pt x="84544" y="65455"/>
                </a:lnTo>
                <a:cubicBezTo>
                  <a:pt x="84544" y="56916"/>
                  <a:pt x="80833" y="51783"/>
                  <a:pt x="74611" y="51783"/>
                </a:cubicBezTo>
                <a:moveTo>
                  <a:pt x="38183" y="81816"/>
                </a:moveTo>
                <a:lnTo>
                  <a:pt x="49050" y="81816"/>
                </a:lnTo>
                <a:lnTo>
                  <a:pt x="49050" y="51783"/>
                </a:lnTo>
                <a:lnTo>
                  <a:pt x="38183" y="51783"/>
                </a:lnTo>
                <a:cubicBezTo>
                  <a:pt x="38183" y="51783"/>
                  <a:pt x="38183" y="81816"/>
                  <a:pt x="38183" y="81816"/>
                </a:cubicBezTo>
                <a:close/>
                <a:moveTo>
                  <a:pt x="114544" y="109088"/>
                </a:moveTo>
                <a:cubicBezTo>
                  <a:pt x="114544" y="112105"/>
                  <a:pt x="112105" y="114544"/>
                  <a:pt x="109088" y="114544"/>
                </a:cubicBezTo>
                <a:lnTo>
                  <a:pt x="10911" y="114544"/>
                </a:lnTo>
                <a:cubicBezTo>
                  <a:pt x="7894" y="114544"/>
                  <a:pt x="5455" y="112105"/>
                  <a:pt x="5455" y="109088"/>
                </a:cubicBezTo>
                <a:lnTo>
                  <a:pt x="5455" y="10911"/>
                </a:lnTo>
                <a:cubicBezTo>
                  <a:pt x="5455" y="7894"/>
                  <a:pt x="7894" y="5455"/>
                  <a:pt x="10911" y="5455"/>
                </a:cubicBezTo>
                <a:lnTo>
                  <a:pt x="109088" y="5455"/>
                </a:lnTo>
                <a:cubicBezTo>
                  <a:pt x="112105" y="5455"/>
                  <a:pt x="114544" y="7894"/>
                  <a:pt x="114544" y="10911"/>
                </a:cubicBezTo>
                <a:cubicBezTo>
                  <a:pt x="114544" y="10911"/>
                  <a:pt x="114544" y="109088"/>
                  <a:pt x="114544" y="109088"/>
                </a:cubicBezTo>
                <a:close/>
                <a:moveTo>
                  <a:pt x="109088" y="0"/>
                </a:moveTo>
                <a:lnTo>
                  <a:pt x="10911" y="0"/>
                </a:lnTo>
                <a:cubicBezTo>
                  <a:pt x="4883" y="0"/>
                  <a:pt x="0" y="4883"/>
                  <a:pt x="0" y="10911"/>
                </a:cubicBezTo>
                <a:lnTo>
                  <a:pt x="0" y="109088"/>
                </a:lnTo>
                <a:cubicBezTo>
                  <a:pt x="0" y="115116"/>
                  <a:pt x="4883" y="120000"/>
                  <a:pt x="10911" y="120000"/>
                </a:cubicBezTo>
                <a:lnTo>
                  <a:pt x="109088" y="120000"/>
                </a:lnTo>
                <a:cubicBezTo>
                  <a:pt x="115116" y="120000"/>
                  <a:pt x="120000" y="115116"/>
                  <a:pt x="120000" y="109088"/>
                </a:cubicBezTo>
                <a:lnTo>
                  <a:pt x="120000" y="10911"/>
                </a:lnTo>
                <a:cubicBezTo>
                  <a:pt x="120000" y="4883"/>
                  <a:pt x="115116" y="0"/>
                  <a:pt x="109088" y="0"/>
                </a:cubicBezTo>
                <a:moveTo>
                  <a:pt x="43616" y="38183"/>
                </a:moveTo>
                <a:cubicBezTo>
                  <a:pt x="40616" y="38183"/>
                  <a:pt x="38183" y="40627"/>
                  <a:pt x="38183" y="43644"/>
                </a:cubicBezTo>
                <a:cubicBezTo>
                  <a:pt x="38183" y="46661"/>
                  <a:pt x="40616" y="49105"/>
                  <a:pt x="43616" y="49105"/>
                </a:cubicBezTo>
                <a:cubicBezTo>
                  <a:pt x="46616" y="49105"/>
                  <a:pt x="49050" y="46661"/>
                  <a:pt x="49050" y="43644"/>
                </a:cubicBezTo>
                <a:cubicBezTo>
                  <a:pt x="49050" y="40627"/>
                  <a:pt x="46616" y="38183"/>
                  <a:pt x="43616" y="3818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endParaRPr sz="2999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="" xmlns:a16="http://schemas.microsoft.com/office/drawing/2014/main" id="{97066386-B7A6-44F7-BB44-45908BF52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3960" y="-813876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56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;p11">
            <a:extLst>
              <a:ext uri="{FF2B5EF4-FFF2-40B4-BE49-F238E27FC236}">
                <a16:creationId xmlns="" xmlns:a16="http://schemas.microsoft.com/office/drawing/2014/main" id="{DBF87783-DB42-41C0-BEEB-2DF928BA9E00}"/>
              </a:ext>
            </a:extLst>
          </p:cNvPr>
          <p:cNvSpPr/>
          <p:nvPr/>
        </p:nvSpPr>
        <p:spPr>
          <a:xfrm>
            <a:off x="-609599" y="0"/>
            <a:ext cx="24987249" cy="13872645"/>
          </a:xfrm>
          <a:prstGeom prst="rect">
            <a:avLst/>
          </a:prstGeom>
          <a:solidFill>
            <a:srgbClr val="40404A">
              <a:alpha val="90000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2070703" y="910740"/>
            <a:ext cx="1143454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Metodologia i główne obszary badania</a:t>
            </a:r>
            <a:endParaRPr sz="70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2249607" y="3257167"/>
            <a:ext cx="2258509" cy="118872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>
              <a:solidFill>
                <a:srgbClr val="FFC20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9C57AD5-C252-41FB-A68B-357F229A5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16" y="-187036"/>
            <a:ext cx="1738825" cy="2600820"/>
          </a:xfrm>
          <a:prstGeom prst="rect">
            <a:avLst/>
          </a:prstGeom>
        </p:spPr>
      </p:pic>
      <p:sp>
        <p:nvSpPr>
          <p:cNvPr id="7" name="Google Shape;160;p22">
            <a:extLst>
              <a:ext uri="{FF2B5EF4-FFF2-40B4-BE49-F238E27FC236}">
                <a16:creationId xmlns="" xmlns:a16="http://schemas.microsoft.com/office/drawing/2014/main" id="{98698E52-B55F-474C-9AF6-7157CFB6B105}"/>
              </a:ext>
            </a:extLst>
          </p:cNvPr>
          <p:cNvSpPr txBox="1"/>
          <p:nvPr/>
        </p:nvSpPr>
        <p:spPr>
          <a:xfrm>
            <a:off x="3127753" y="9003068"/>
            <a:ext cx="8637047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1200 ankiet </a:t>
            </a:r>
            <a:r>
              <a:rPr lang="pl-PL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przeprowadzonych </a:t>
            </a:r>
            <a:br>
              <a:rPr lang="pl-PL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-PL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z przedsiębiorcami przemysłowymi </a:t>
            </a:r>
            <a:br>
              <a:rPr lang="pl-PL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-PL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z </a:t>
            </a:r>
            <a:r>
              <a:rPr lang="pl-PL" sz="4000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Małopolski</a:t>
            </a:r>
            <a:endParaRPr dirty="0"/>
          </a:p>
        </p:txBody>
      </p:sp>
      <p:sp>
        <p:nvSpPr>
          <p:cNvPr id="8" name="Google Shape;160;p22">
            <a:extLst>
              <a:ext uri="{FF2B5EF4-FFF2-40B4-BE49-F238E27FC236}">
                <a16:creationId xmlns="" xmlns:a16="http://schemas.microsoft.com/office/drawing/2014/main" id="{60226A9B-6FFA-4A50-91CC-ABC37E56BD72}"/>
              </a:ext>
            </a:extLst>
          </p:cNvPr>
          <p:cNvSpPr txBox="1"/>
          <p:nvPr/>
        </p:nvSpPr>
        <p:spPr>
          <a:xfrm>
            <a:off x="3378861" y="4880029"/>
            <a:ext cx="6111268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okres realizacji:</a:t>
            </a:r>
            <a:br>
              <a:rPr lang="pl-PL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-PL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l-PL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lipiec 2021 r. </a:t>
            </a:r>
            <a:endParaRPr b="1" dirty="0"/>
          </a:p>
        </p:txBody>
      </p:sp>
      <p:sp>
        <p:nvSpPr>
          <p:cNvPr id="20" name="Google Shape;489;p37">
            <a:extLst>
              <a:ext uri="{FF2B5EF4-FFF2-40B4-BE49-F238E27FC236}">
                <a16:creationId xmlns="" xmlns:a16="http://schemas.microsoft.com/office/drawing/2014/main" id="{77D0B8D3-2F1A-4EB0-B48F-5A67B969CC9F}"/>
              </a:ext>
            </a:extLst>
          </p:cNvPr>
          <p:cNvSpPr/>
          <p:nvPr/>
        </p:nvSpPr>
        <p:spPr>
          <a:xfrm>
            <a:off x="1139147" y="4731734"/>
            <a:ext cx="1517102" cy="161989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3216" y="94688"/>
                </a:moveTo>
                <a:cubicBezTo>
                  <a:pt x="52377" y="95411"/>
                  <a:pt x="51400" y="95966"/>
                  <a:pt x="50277" y="96355"/>
                </a:cubicBezTo>
                <a:cubicBezTo>
                  <a:pt x="49161" y="96750"/>
                  <a:pt x="47977" y="96944"/>
                  <a:pt x="46738" y="96944"/>
                </a:cubicBezTo>
                <a:cubicBezTo>
                  <a:pt x="43816" y="96944"/>
                  <a:pt x="41600" y="96044"/>
                  <a:pt x="40077" y="94255"/>
                </a:cubicBezTo>
                <a:cubicBezTo>
                  <a:pt x="38561" y="92466"/>
                  <a:pt x="37761" y="90144"/>
                  <a:pt x="37677" y="87305"/>
                </a:cubicBezTo>
                <a:lnTo>
                  <a:pt x="32577" y="87305"/>
                </a:lnTo>
                <a:cubicBezTo>
                  <a:pt x="32538" y="89566"/>
                  <a:pt x="32850" y="91588"/>
                  <a:pt x="33511" y="93361"/>
                </a:cubicBezTo>
                <a:cubicBezTo>
                  <a:pt x="34172" y="95127"/>
                  <a:pt x="35116" y="96627"/>
                  <a:pt x="36361" y="97838"/>
                </a:cubicBezTo>
                <a:cubicBezTo>
                  <a:pt x="37594" y="99055"/>
                  <a:pt x="39100" y="99972"/>
                  <a:pt x="40861" y="100588"/>
                </a:cubicBezTo>
                <a:cubicBezTo>
                  <a:pt x="42616" y="101211"/>
                  <a:pt x="44577" y="101516"/>
                  <a:pt x="46738" y="101516"/>
                </a:cubicBezTo>
                <a:cubicBezTo>
                  <a:pt x="48738" y="101516"/>
                  <a:pt x="50627" y="101238"/>
                  <a:pt x="52411" y="100683"/>
                </a:cubicBezTo>
                <a:cubicBezTo>
                  <a:pt x="54188" y="100127"/>
                  <a:pt x="55738" y="99294"/>
                  <a:pt x="57061" y="98177"/>
                </a:cubicBezTo>
                <a:cubicBezTo>
                  <a:pt x="58383" y="97066"/>
                  <a:pt x="59427" y="95677"/>
                  <a:pt x="60205" y="94011"/>
                </a:cubicBezTo>
                <a:cubicBezTo>
                  <a:pt x="60988" y="92338"/>
                  <a:pt x="61377" y="90416"/>
                  <a:pt x="61377" y="88227"/>
                </a:cubicBezTo>
                <a:cubicBezTo>
                  <a:pt x="61377" y="85594"/>
                  <a:pt x="60750" y="83305"/>
                  <a:pt x="59488" y="81366"/>
                </a:cubicBezTo>
                <a:cubicBezTo>
                  <a:pt x="58227" y="79433"/>
                  <a:pt x="56300" y="78177"/>
                  <a:pt x="53700" y="77600"/>
                </a:cubicBezTo>
                <a:lnTo>
                  <a:pt x="53700" y="77477"/>
                </a:lnTo>
                <a:cubicBezTo>
                  <a:pt x="55377" y="76694"/>
                  <a:pt x="56777" y="75538"/>
                  <a:pt x="57900" y="74016"/>
                </a:cubicBezTo>
                <a:cubicBezTo>
                  <a:pt x="59022" y="72488"/>
                  <a:pt x="59577" y="70744"/>
                  <a:pt x="59577" y="68761"/>
                </a:cubicBezTo>
                <a:cubicBezTo>
                  <a:pt x="59577" y="66744"/>
                  <a:pt x="59250" y="64988"/>
                  <a:pt x="58588" y="63511"/>
                </a:cubicBezTo>
                <a:cubicBezTo>
                  <a:pt x="57927" y="62027"/>
                  <a:pt x="57016" y="60811"/>
                  <a:pt x="55861" y="59866"/>
                </a:cubicBezTo>
                <a:cubicBezTo>
                  <a:pt x="54700" y="58916"/>
                  <a:pt x="53327" y="58205"/>
                  <a:pt x="51750" y="57733"/>
                </a:cubicBezTo>
                <a:cubicBezTo>
                  <a:pt x="50166" y="57255"/>
                  <a:pt x="48455" y="57022"/>
                  <a:pt x="46616" y="57022"/>
                </a:cubicBezTo>
                <a:cubicBezTo>
                  <a:pt x="44500" y="57022"/>
                  <a:pt x="42627" y="57366"/>
                  <a:pt x="41011" y="58072"/>
                </a:cubicBezTo>
                <a:cubicBezTo>
                  <a:pt x="39388" y="58772"/>
                  <a:pt x="38038" y="59738"/>
                  <a:pt x="36961" y="60977"/>
                </a:cubicBezTo>
                <a:cubicBezTo>
                  <a:pt x="35883" y="62211"/>
                  <a:pt x="35050" y="63700"/>
                  <a:pt x="34466" y="65427"/>
                </a:cubicBezTo>
                <a:cubicBezTo>
                  <a:pt x="33888" y="67155"/>
                  <a:pt x="33555" y="69072"/>
                  <a:pt x="33477" y="71172"/>
                </a:cubicBezTo>
                <a:lnTo>
                  <a:pt x="38577" y="71172"/>
                </a:lnTo>
                <a:cubicBezTo>
                  <a:pt x="38577" y="69894"/>
                  <a:pt x="38733" y="68683"/>
                  <a:pt x="39061" y="67527"/>
                </a:cubicBezTo>
                <a:cubicBezTo>
                  <a:pt x="39377" y="66372"/>
                  <a:pt x="39872" y="65366"/>
                  <a:pt x="40533" y="64500"/>
                </a:cubicBezTo>
                <a:cubicBezTo>
                  <a:pt x="41188" y="63633"/>
                  <a:pt x="42027" y="62944"/>
                  <a:pt x="43050" y="62427"/>
                </a:cubicBezTo>
                <a:cubicBezTo>
                  <a:pt x="44066" y="61911"/>
                  <a:pt x="45261" y="61655"/>
                  <a:pt x="46616" y="61655"/>
                </a:cubicBezTo>
                <a:cubicBezTo>
                  <a:pt x="48777" y="61655"/>
                  <a:pt x="50577" y="62244"/>
                  <a:pt x="52022" y="63416"/>
                </a:cubicBezTo>
                <a:cubicBezTo>
                  <a:pt x="53461" y="64594"/>
                  <a:pt x="54177" y="66350"/>
                  <a:pt x="54177" y="68700"/>
                </a:cubicBezTo>
                <a:cubicBezTo>
                  <a:pt x="54177" y="69855"/>
                  <a:pt x="53961" y="70883"/>
                  <a:pt x="53522" y="71788"/>
                </a:cubicBezTo>
                <a:cubicBezTo>
                  <a:pt x="53077" y="72700"/>
                  <a:pt x="52488" y="73450"/>
                  <a:pt x="51750" y="74050"/>
                </a:cubicBezTo>
                <a:cubicBezTo>
                  <a:pt x="51011" y="74644"/>
                  <a:pt x="50150" y="75094"/>
                  <a:pt x="49172" y="75411"/>
                </a:cubicBezTo>
                <a:cubicBezTo>
                  <a:pt x="48188" y="75716"/>
                  <a:pt x="47155" y="75872"/>
                  <a:pt x="46077" y="75872"/>
                </a:cubicBezTo>
                <a:lnTo>
                  <a:pt x="44400" y="75872"/>
                </a:lnTo>
                <a:cubicBezTo>
                  <a:pt x="44238" y="75872"/>
                  <a:pt x="44055" y="75850"/>
                  <a:pt x="43861" y="75805"/>
                </a:cubicBezTo>
                <a:lnTo>
                  <a:pt x="43861" y="80261"/>
                </a:lnTo>
                <a:cubicBezTo>
                  <a:pt x="44816" y="80133"/>
                  <a:pt x="45838" y="80072"/>
                  <a:pt x="46916" y="80072"/>
                </a:cubicBezTo>
                <a:cubicBezTo>
                  <a:pt x="48200" y="80072"/>
                  <a:pt x="49388" y="80244"/>
                  <a:pt x="50488" y="80594"/>
                </a:cubicBezTo>
                <a:cubicBezTo>
                  <a:pt x="51588" y="80950"/>
                  <a:pt x="52538" y="81483"/>
                  <a:pt x="53338" y="82205"/>
                </a:cubicBezTo>
                <a:cubicBezTo>
                  <a:pt x="54138" y="82927"/>
                  <a:pt x="54777" y="83811"/>
                  <a:pt x="55261" y="84861"/>
                </a:cubicBezTo>
                <a:cubicBezTo>
                  <a:pt x="55738" y="85911"/>
                  <a:pt x="55977" y="87122"/>
                  <a:pt x="55977" y="88477"/>
                </a:cubicBezTo>
                <a:cubicBezTo>
                  <a:pt x="55977" y="89794"/>
                  <a:pt x="55727" y="90983"/>
                  <a:pt x="55227" y="92027"/>
                </a:cubicBezTo>
                <a:cubicBezTo>
                  <a:pt x="54727" y="93077"/>
                  <a:pt x="54061" y="93966"/>
                  <a:pt x="53216" y="94688"/>
                </a:cubicBezTo>
                <a:moveTo>
                  <a:pt x="79205" y="100838"/>
                </a:moveTo>
                <a:lnTo>
                  <a:pt x="84305" y="100838"/>
                </a:lnTo>
                <a:lnTo>
                  <a:pt x="84305" y="57022"/>
                </a:lnTo>
                <a:lnTo>
                  <a:pt x="80405" y="57022"/>
                </a:lnTo>
                <a:cubicBezTo>
                  <a:pt x="80122" y="58672"/>
                  <a:pt x="79605" y="60027"/>
                  <a:pt x="78844" y="61100"/>
                </a:cubicBezTo>
                <a:cubicBezTo>
                  <a:pt x="78083" y="62172"/>
                  <a:pt x="77155" y="63016"/>
                  <a:pt x="76055" y="63633"/>
                </a:cubicBezTo>
                <a:cubicBezTo>
                  <a:pt x="74955" y="64250"/>
                  <a:pt x="73727" y="64672"/>
                  <a:pt x="72366" y="64900"/>
                </a:cubicBezTo>
                <a:cubicBezTo>
                  <a:pt x="71005" y="65127"/>
                  <a:pt x="69605" y="65238"/>
                  <a:pt x="68166" y="65238"/>
                </a:cubicBezTo>
                <a:lnTo>
                  <a:pt x="68166" y="69438"/>
                </a:lnTo>
                <a:lnTo>
                  <a:pt x="79205" y="69438"/>
                </a:lnTo>
                <a:cubicBezTo>
                  <a:pt x="79205" y="69438"/>
                  <a:pt x="79205" y="100838"/>
                  <a:pt x="79205" y="100838"/>
                </a:cubicBezTo>
                <a:close/>
                <a:moveTo>
                  <a:pt x="114544" y="38183"/>
                </a:moveTo>
                <a:lnTo>
                  <a:pt x="5455" y="38183"/>
                </a:lnTo>
                <a:lnTo>
                  <a:pt x="5455" y="21822"/>
                </a:lnTo>
                <a:cubicBezTo>
                  <a:pt x="5455" y="18805"/>
                  <a:pt x="7894" y="16361"/>
                  <a:pt x="10911" y="16361"/>
                </a:cubicBezTo>
                <a:lnTo>
                  <a:pt x="21816" y="16361"/>
                </a:lnTo>
                <a:lnTo>
                  <a:pt x="21816" y="24544"/>
                </a:lnTo>
                <a:cubicBezTo>
                  <a:pt x="21816" y="26055"/>
                  <a:pt x="23038" y="27272"/>
                  <a:pt x="24544" y="27272"/>
                </a:cubicBezTo>
                <a:cubicBezTo>
                  <a:pt x="26055" y="27272"/>
                  <a:pt x="27272" y="26055"/>
                  <a:pt x="27272" y="24544"/>
                </a:cubicBezTo>
                <a:lnTo>
                  <a:pt x="27272" y="16361"/>
                </a:lnTo>
                <a:lnTo>
                  <a:pt x="92727" y="16361"/>
                </a:lnTo>
                <a:lnTo>
                  <a:pt x="92727" y="24544"/>
                </a:lnTo>
                <a:cubicBezTo>
                  <a:pt x="92727" y="26055"/>
                  <a:pt x="93944" y="27272"/>
                  <a:pt x="95455" y="27272"/>
                </a:cubicBezTo>
                <a:cubicBezTo>
                  <a:pt x="96961" y="27272"/>
                  <a:pt x="98183" y="26055"/>
                  <a:pt x="98183" y="24544"/>
                </a:cubicBezTo>
                <a:lnTo>
                  <a:pt x="98183" y="16361"/>
                </a:lnTo>
                <a:lnTo>
                  <a:pt x="109088" y="16361"/>
                </a:lnTo>
                <a:cubicBezTo>
                  <a:pt x="112105" y="16361"/>
                  <a:pt x="114544" y="18805"/>
                  <a:pt x="114544" y="21822"/>
                </a:cubicBezTo>
                <a:cubicBezTo>
                  <a:pt x="114544" y="21822"/>
                  <a:pt x="114544" y="38183"/>
                  <a:pt x="114544" y="38183"/>
                </a:cubicBezTo>
                <a:close/>
                <a:moveTo>
                  <a:pt x="114544" y="109088"/>
                </a:moveTo>
                <a:cubicBezTo>
                  <a:pt x="114544" y="112105"/>
                  <a:pt x="112105" y="114544"/>
                  <a:pt x="109088" y="114544"/>
                </a:cubicBezTo>
                <a:lnTo>
                  <a:pt x="10911" y="114544"/>
                </a:lnTo>
                <a:cubicBezTo>
                  <a:pt x="7894" y="114544"/>
                  <a:pt x="5455" y="112105"/>
                  <a:pt x="5455" y="109088"/>
                </a:cubicBezTo>
                <a:lnTo>
                  <a:pt x="5455" y="43638"/>
                </a:lnTo>
                <a:lnTo>
                  <a:pt x="114544" y="43638"/>
                </a:lnTo>
                <a:cubicBezTo>
                  <a:pt x="114544" y="43638"/>
                  <a:pt x="114544" y="109088"/>
                  <a:pt x="114544" y="109088"/>
                </a:cubicBezTo>
                <a:close/>
                <a:moveTo>
                  <a:pt x="109088" y="10911"/>
                </a:moveTo>
                <a:lnTo>
                  <a:pt x="98183" y="10911"/>
                </a:lnTo>
                <a:lnTo>
                  <a:pt x="98183" y="2727"/>
                </a:lnTo>
                <a:cubicBezTo>
                  <a:pt x="98183" y="1222"/>
                  <a:pt x="96961" y="0"/>
                  <a:pt x="95455" y="0"/>
                </a:cubicBezTo>
                <a:cubicBezTo>
                  <a:pt x="93944" y="0"/>
                  <a:pt x="92727" y="1222"/>
                  <a:pt x="92727" y="2727"/>
                </a:cubicBezTo>
                <a:lnTo>
                  <a:pt x="92727" y="10911"/>
                </a:lnTo>
                <a:lnTo>
                  <a:pt x="27272" y="10911"/>
                </a:lnTo>
                <a:lnTo>
                  <a:pt x="27272" y="2727"/>
                </a:lnTo>
                <a:cubicBezTo>
                  <a:pt x="27272" y="1222"/>
                  <a:pt x="26055" y="0"/>
                  <a:pt x="24544" y="0"/>
                </a:cubicBezTo>
                <a:cubicBezTo>
                  <a:pt x="23038" y="0"/>
                  <a:pt x="21816" y="1222"/>
                  <a:pt x="21816" y="2727"/>
                </a:cubicBezTo>
                <a:lnTo>
                  <a:pt x="21816" y="10911"/>
                </a:lnTo>
                <a:lnTo>
                  <a:pt x="10911" y="10911"/>
                </a:lnTo>
                <a:cubicBezTo>
                  <a:pt x="4883" y="10911"/>
                  <a:pt x="0" y="15794"/>
                  <a:pt x="0" y="21822"/>
                </a:cubicBezTo>
                <a:lnTo>
                  <a:pt x="0" y="109088"/>
                </a:lnTo>
                <a:cubicBezTo>
                  <a:pt x="0" y="115116"/>
                  <a:pt x="4883" y="120000"/>
                  <a:pt x="10911" y="120000"/>
                </a:cubicBezTo>
                <a:lnTo>
                  <a:pt x="109088" y="120000"/>
                </a:lnTo>
                <a:cubicBezTo>
                  <a:pt x="115116" y="120000"/>
                  <a:pt x="120000" y="115116"/>
                  <a:pt x="120000" y="109088"/>
                </a:cubicBezTo>
                <a:lnTo>
                  <a:pt x="120000" y="21822"/>
                </a:lnTo>
                <a:cubicBezTo>
                  <a:pt x="120000" y="15794"/>
                  <a:pt x="115116" y="10911"/>
                  <a:pt x="109088" y="10911"/>
                </a:cubicBezTo>
              </a:path>
            </a:pathLst>
          </a:custGeom>
          <a:solidFill>
            <a:srgbClr val="FFC20E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endParaRPr sz="2999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C0401801-6D77-4799-8E19-C359FC2231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6264430"/>
              </p:ext>
            </p:extLst>
          </p:nvPr>
        </p:nvGraphicFramePr>
        <p:xfrm>
          <a:off x="12062200" y="2748678"/>
          <a:ext cx="11415609" cy="9329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Grafika 3" descr="Grupa mężczyzn kontur">
            <a:extLst>
              <a:ext uri="{FF2B5EF4-FFF2-40B4-BE49-F238E27FC236}">
                <a16:creationId xmlns="" xmlns:a16="http://schemas.microsoft.com/office/drawing/2014/main" id="{0209E021-C3CF-4A83-BA21-86A3094A56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9841" y="8759714"/>
            <a:ext cx="1995713" cy="199571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;p11">
            <a:extLst>
              <a:ext uri="{FF2B5EF4-FFF2-40B4-BE49-F238E27FC236}">
                <a16:creationId xmlns="" xmlns:a16="http://schemas.microsoft.com/office/drawing/2014/main" id="{DBF87783-DB42-41C0-BEEB-2DF928BA9E00}"/>
              </a:ext>
            </a:extLst>
          </p:cNvPr>
          <p:cNvSpPr/>
          <p:nvPr/>
        </p:nvSpPr>
        <p:spPr>
          <a:xfrm>
            <a:off x="-7116" y="-343681"/>
            <a:ext cx="25369284" cy="14059681"/>
          </a:xfrm>
          <a:prstGeom prst="rect">
            <a:avLst/>
          </a:prstGeom>
          <a:solidFill>
            <a:srgbClr val="40404A">
              <a:alpha val="90000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18001534" y="945669"/>
            <a:ext cx="3524966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wiedza</a:t>
            </a:r>
            <a:endParaRPr sz="70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18556195" y="2209781"/>
            <a:ext cx="2258509" cy="118872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>
              <a:solidFill>
                <a:srgbClr val="FFC20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9C57AD5-C252-41FB-A68B-357F229A5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16" y="-187036"/>
            <a:ext cx="1738825" cy="2600820"/>
          </a:xfrm>
          <a:prstGeom prst="rect">
            <a:avLst/>
          </a:prstGeom>
        </p:spPr>
      </p:pic>
      <p:grpSp>
        <p:nvGrpSpPr>
          <p:cNvPr id="21" name="Grupa 20">
            <a:extLst>
              <a:ext uri="{FF2B5EF4-FFF2-40B4-BE49-F238E27FC236}">
                <a16:creationId xmlns="" xmlns:a16="http://schemas.microsoft.com/office/drawing/2014/main" id="{BE98C40C-4B12-4418-92B3-AE85548296F2}"/>
              </a:ext>
            </a:extLst>
          </p:cNvPr>
          <p:cNvGrpSpPr/>
          <p:nvPr/>
        </p:nvGrpSpPr>
        <p:grpSpPr>
          <a:xfrm>
            <a:off x="17220664" y="4015767"/>
            <a:ext cx="7156986" cy="4739393"/>
            <a:chOff x="-1086379" y="707895"/>
            <a:chExt cx="1940139" cy="1112819"/>
          </a:xfrm>
        </p:grpSpPr>
        <p:pic>
          <p:nvPicPr>
            <p:cNvPr id="22" name="Grafika 963" descr="Strzałki pagonowe">
              <a:extLst>
                <a:ext uri="{FF2B5EF4-FFF2-40B4-BE49-F238E27FC236}">
                  <a16:creationId xmlns="" xmlns:a16="http://schemas.microsoft.com/office/drawing/2014/main" id="{058EBF3B-050E-40C4-9001-27F9C59D3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086379" y="1496572"/>
              <a:ext cx="395704" cy="324142"/>
            </a:xfrm>
            <a:prstGeom prst="rect">
              <a:avLst/>
            </a:prstGeom>
          </p:spPr>
        </p:pic>
        <p:pic>
          <p:nvPicPr>
            <p:cNvPr id="25" name="Grafika 967" descr="Nauczyciel">
              <a:extLst>
                <a:ext uri="{FF2B5EF4-FFF2-40B4-BE49-F238E27FC236}">
                  <a16:creationId xmlns="" xmlns:a16="http://schemas.microsoft.com/office/drawing/2014/main" id="{63301CAA-FAF2-4509-A17C-465331C8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590061" y="707895"/>
              <a:ext cx="693855" cy="693855"/>
            </a:xfrm>
            <a:prstGeom prst="rect">
              <a:avLst/>
            </a:prstGeom>
          </p:spPr>
        </p:pic>
        <p:sp>
          <p:nvSpPr>
            <p:cNvPr id="30" name="Pole tekstowe 971">
              <a:extLst>
                <a:ext uri="{FF2B5EF4-FFF2-40B4-BE49-F238E27FC236}">
                  <a16:creationId xmlns="" xmlns:a16="http://schemas.microsoft.com/office/drawing/2014/main" id="{07A204DE-47AE-4EAD-A35D-7CD9589F358B}"/>
                </a:ext>
              </a:extLst>
            </p:cNvPr>
            <p:cNvSpPr txBox="1"/>
            <p:nvPr/>
          </p:nvSpPr>
          <p:spPr>
            <a:xfrm>
              <a:off x="-590061" y="1448661"/>
              <a:ext cx="1443821" cy="16374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pl-PL" sz="4400" b="1" dirty="0">
                  <a:solidFill>
                    <a:schemeClr val="bg1"/>
                  </a:solidFill>
                  <a:latin typeface="Roboto" panose="020B0604020202020204" charset="0"/>
                  <a:ea typeface="Roboto" panose="020B0604020202020204" charset="0"/>
                  <a:cs typeface="Times New Roman" panose="02020603050405020304" pitchFamily="18" charset="0"/>
                </a:rPr>
                <a:t>p</a:t>
              </a:r>
              <a:r>
                <a:rPr lang="pl-PL" sz="4400" b="1" dirty="0">
                  <a:solidFill>
                    <a:schemeClr val="bg1"/>
                  </a:solidFill>
                  <a:effectLst/>
                  <a:latin typeface="Roboto" panose="020B0604020202020204" charset="0"/>
                  <a:ea typeface="Roboto" panose="020B0604020202020204" charset="0"/>
                  <a:cs typeface="Times New Roman" panose="02020603050405020304" pitchFamily="18" charset="0"/>
                </a:rPr>
                <a:t>onad 60% firm wie lub słyszało o tym czym jest GOZ, </a:t>
              </a:r>
              <a:br>
                <a:rPr lang="pl-PL" sz="4400" b="1" dirty="0">
                  <a:solidFill>
                    <a:schemeClr val="bg1"/>
                  </a:solidFill>
                  <a:effectLst/>
                  <a:latin typeface="Roboto" panose="020B0604020202020204" charset="0"/>
                  <a:ea typeface="Roboto" panose="020B0604020202020204" charset="0"/>
                  <a:cs typeface="Times New Roman" panose="02020603050405020304" pitchFamily="18" charset="0"/>
                </a:rPr>
              </a:br>
              <a:r>
                <a:rPr lang="pl-PL" sz="4400" b="1" dirty="0">
                  <a:solidFill>
                    <a:schemeClr val="bg1"/>
                  </a:solidFill>
                  <a:effectLst/>
                  <a:latin typeface="Roboto" panose="020B0604020202020204" charset="0"/>
                  <a:ea typeface="Roboto" panose="020B0604020202020204" charset="0"/>
                  <a:cs typeface="Times New Roman" panose="02020603050405020304" pitchFamily="18" charset="0"/>
                </a:rPr>
                <a:t>a 7% posiada strategię dotyczącą GOZ</a:t>
              </a:r>
              <a:endParaRPr lang="pl-PL" sz="4400" dirty="0">
                <a:solidFill>
                  <a:schemeClr val="bg1"/>
                </a:solidFill>
                <a:effectLst/>
                <a:latin typeface="Roboto" panose="020B0604020202020204" charset="0"/>
                <a:ea typeface="Roboto" panose="020B060402020202020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0;p22">
            <a:extLst>
              <a:ext uri="{FF2B5EF4-FFF2-40B4-BE49-F238E27FC236}">
                <a16:creationId xmlns="" xmlns:a16="http://schemas.microsoft.com/office/drawing/2014/main" id="{C4D2169C-49C0-4784-B191-FCC21CEA099B}"/>
              </a:ext>
            </a:extLst>
          </p:cNvPr>
          <p:cNvSpPr txBox="1"/>
          <p:nvPr/>
        </p:nvSpPr>
        <p:spPr>
          <a:xfrm>
            <a:off x="3619125" y="1090483"/>
            <a:ext cx="8806918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wiedza a skala działania firmy</a:t>
            </a:r>
            <a:endParaRPr b="1" dirty="0"/>
          </a:p>
        </p:txBody>
      </p:sp>
      <p:pic>
        <p:nvPicPr>
          <p:cNvPr id="3" name="Grafika 2" descr="Wykres słupkowy kontur">
            <a:extLst>
              <a:ext uri="{FF2B5EF4-FFF2-40B4-BE49-F238E27FC236}">
                <a16:creationId xmlns="" xmlns:a16="http://schemas.microsoft.com/office/drawing/2014/main" id="{7679025E-1251-4A1A-AF3E-1E3D49BB56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54862" y="945669"/>
            <a:ext cx="914400" cy="914400"/>
          </a:xfrm>
          <a:prstGeom prst="rect">
            <a:avLst/>
          </a:prstGeom>
        </p:spPr>
      </p:pic>
      <p:graphicFrame>
        <p:nvGraphicFramePr>
          <p:cNvPr id="8" name="Wykres 7">
            <a:extLst>
              <a:ext uri="{FF2B5EF4-FFF2-40B4-BE49-F238E27FC236}">
                <a16:creationId xmlns="" xmlns:a16="http://schemas.microsoft.com/office/drawing/2014/main" id="{CEFF7A5B-2508-4EDB-B2A3-52D0F9D677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1140828"/>
              </p:ext>
            </p:extLst>
          </p:nvPr>
        </p:nvGraphicFramePr>
        <p:xfrm>
          <a:off x="891393" y="2808850"/>
          <a:ext cx="14215257" cy="9816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10" name="Obraz 9" descr="Stack of multicolored books">
            <a:extLst>
              <a:ext uri="{FF2B5EF4-FFF2-40B4-BE49-F238E27FC236}">
                <a16:creationId xmlns="" xmlns:a16="http://schemas.microsoft.com/office/drawing/2014/main" id="{5F574C11-366B-401B-85DC-F5E70F55A1E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0380" r="30380"/>
          <a:stretch/>
        </p:blipFill>
        <p:spPr>
          <a:xfrm>
            <a:off x="21287151" y="0"/>
            <a:ext cx="3060890" cy="3060890"/>
          </a:xfrm>
          <a:prstGeom prst="ellipse">
            <a:avLst/>
          </a:prstGeom>
          <a:ln w="76200">
            <a:solidFill>
              <a:srgbClr val="FFC20E"/>
            </a:solidFill>
          </a:ln>
        </p:spPr>
      </p:pic>
    </p:spTree>
    <p:extLst>
      <p:ext uri="{BB962C8B-B14F-4D97-AF65-F5344CB8AC3E}">
        <p14:creationId xmlns:p14="http://schemas.microsoft.com/office/powerpoint/2010/main" val="929950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;p11">
            <a:extLst>
              <a:ext uri="{FF2B5EF4-FFF2-40B4-BE49-F238E27FC236}">
                <a16:creationId xmlns="" xmlns:a16="http://schemas.microsoft.com/office/drawing/2014/main" id="{DBF87783-DB42-41C0-BEEB-2DF928BA9E00}"/>
              </a:ext>
            </a:extLst>
          </p:cNvPr>
          <p:cNvSpPr/>
          <p:nvPr/>
        </p:nvSpPr>
        <p:spPr>
          <a:xfrm>
            <a:off x="-7116" y="-343681"/>
            <a:ext cx="25369284" cy="14059681"/>
          </a:xfrm>
          <a:prstGeom prst="rect">
            <a:avLst/>
          </a:prstGeom>
          <a:solidFill>
            <a:srgbClr val="40404A">
              <a:alpha val="90000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17220664" y="945669"/>
            <a:ext cx="4305836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działania</a:t>
            </a:r>
            <a:endParaRPr sz="70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18556195" y="2209781"/>
            <a:ext cx="2258509" cy="118872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>
              <a:solidFill>
                <a:srgbClr val="FFC20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9C57AD5-C252-41FB-A68B-357F229A5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16" y="-187036"/>
            <a:ext cx="1738825" cy="2600820"/>
          </a:xfrm>
          <a:prstGeom prst="rect">
            <a:avLst/>
          </a:prstGeom>
        </p:spPr>
      </p:pic>
      <p:grpSp>
        <p:nvGrpSpPr>
          <p:cNvPr id="21" name="Grupa 20">
            <a:extLst>
              <a:ext uri="{FF2B5EF4-FFF2-40B4-BE49-F238E27FC236}">
                <a16:creationId xmlns="" xmlns:a16="http://schemas.microsoft.com/office/drawing/2014/main" id="{BE98C40C-4B12-4418-92B3-AE85548296F2}"/>
              </a:ext>
            </a:extLst>
          </p:cNvPr>
          <p:cNvGrpSpPr/>
          <p:nvPr/>
        </p:nvGrpSpPr>
        <p:grpSpPr>
          <a:xfrm>
            <a:off x="17220664" y="4213516"/>
            <a:ext cx="6720109" cy="4541643"/>
            <a:chOff x="-1086379" y="754327"/>
            <a:chExt cx="1821709" cy="1066387"/>
          </a:xfrm>
        </p:grpSpPr>
        <p:pic>
          <p:nvPicPr>
            <p:cNvPr id="22" name="Grafika 963" descr="Strzałki pagonowe">
              <a:extLst>
                <a:ext uri="{FF2B5EF4-FFF2-40B4-BE49-F238E27FC236}">
                  <a16:creationId xmlns="" xmlns:a16="http://schemas.microsoft.com/office/drawing/2014/main" id="{058EBF3B-050E-40C4-9001-27F9C59D3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086379" y="1496572"/>
              <a:ext cx="395704" cy="324142"/>
            </a:xfrm>
            <a:prstGeom prst="rect">
              <a:avLst/>
            </a:prstGeom>
          </p:spPr>
        </p:pic>
        <p:pic>
          <p:nvPicPr>
            <p:cNvPr id="25" name="Grafika 967" descr="Kciuki w dół kontur">
              <a:extLst>
                <a:ext uri="{FF2B5EF4-FFF2-40B4-BE49-F238E27FC236}">
                  <a16:creationId xmlns="" xmlns:a16="http://schemas.microsoft.com/office/drawing/2014/main" id="{63301CAA-FAF2-4509-A17C-465331C8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-590061" y="754327"/>
              <a:ext cx="693855" cy="600991"/>
            </a:xfrm>
            <a:prstGeom prst="rect">
              <a:avLst/>
            </a:prstGeom>
          </p:spPr>
        </p:pic>
        <p:sp>
          <p:nvSpPr>
            <p:cNvPr id="30" name="Pole tekstowe 971">
              <a:extLst>
                <a:ext uri="{FF2B5EF4-FFF2-40B4-BE49-F238E27FC236}">
                  <a16:creationId xmlns="" xmlns:a16="http://schemas.microsoft.com/office/drawing/2014/main" id="{07A204DE-47AE-4EAD-A35D-7CD9589F358B}"/>
                </a:ext>
              </a:extLst>
            </p:cNvPr>
            <p:cNvSpPr txBox="1"/>
            <p:nvPr/>
          </p:nvSpPr>
          <p:spPr>
            <a:xfrm>
              <a:off x="-590061" y="1448661"/>
              <a:ext cx="1325391" cy="16374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pl-PL" sz="4400" b="1" dirty="0">
                  <a:solidFill>
                    <a:schemeClr val="bg1"/>
                  </a:solidFill>
                  <a:latin typeface="Roboto" panose="020B0604020202020204" charset="0"/>
                  <a:ea typeface="Roboto" panose="020B0604020202020204" charset="0"/>
                  <a:cs typeface="Times New Roman" panose="02020603050405020304" pitchFamily="18" charset="0"/>
                </a:rPr>
                <a:t>43% </a:t>
              </a:r>
              <a:r>
                <a:rPr lang="pl-PL" sz="4400" b="1" dirty="0">
                  <a:solidFill>
                    <a:schemeClr val="bg1"/>
                  </a:solidFill>
                  <a:effectLst/>
                  <a:latin typeface="Roboto" panose="020B0604020202020204" charset="0"/>
                  <a:ea typeface="Roboto" panose="020B0604020202020204" charset="0"/>
                  <a:cs typeface="Times New Roman" panose="02020603050405020304" pitchFamily="18" charset="0"/>
                </a:rPr>
                <a:t>firm nie wdraża żadnych działań związanych z GOZ</a:t>
              </a:r>
              <a:endParaRPr lang="pl-PL" sz="4400" dirty="0">
                <a:solidFill>
                  <a:schemeClr val="bg1"/>
                </a:solidFill>
                <a:effectLst/>
                <a:latin typeface="Roboto" panose="020B0604020202020204" charset="0"/>
                <a:ea typeface="Roboto" panose="020B060402020202020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0;p22">
            <a:extLst>
              <a:ext uri="{FF2B5EF4-FFF2-40B4-BE49-F238E27FC236}">
                <a16:creationId xmlns="" xmlns:a16="http://schemas.microsoft.com/office/drawing/2014/main" id="{C4D2169C-49C0-4784-B191-FCC21CEA099B}"/>
              </a:ext>
            </a:extLst>
          </p:cNvPr>
          <p:cNvSpPr txBox="1"/>
          <p:nvPr/>
        </p:nvSpPr>
        <p:spPr>
          <a:xfrm>
            <a:off x="3619125" y="1090483"/>
            <a:ext cx="8806918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4000" b="1" dirty="0">
                <a:solidFill>
                  <a:schemeClr val="lt1"/>
                </a:solidFill>
                <a:latin typeface="Roboto"/>
                <a:ea typeface="Roboto"/>
                <a:sym typeface="Roboto"/>
              </a:rPr>
              <a:t>obszary działania, w których firmy wdrażają zasady GOZ</a:t>
            </a:r>
            <a:endParaRPr b="1" dirty="0"/>
          </a:p>
        </p:txBody>
      </p:sp>
      <p:pic>
        <p:nvPicPr>
          <p:cNvPr id="3" name="Grafika 2" descr="Wykres słupkowy kontur">
            <a:extLst>
              <a:ext uri="{FF2B5EF4-FFF2-40B4-BE49-F238E27FC236}">
                <a16:creationId xmlns="" xmlns:a16="http://schemas.microsoft.com/office/drawing/2014/main" id="{7679025E-1251-4A1A-AF3E-1E3D49BB56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54862" y="945669"/>
            <a:ext cx="914400" cy="914400"/>
          </a:xfrm>
          <a:prstGeom prst="rect">
            <a:avLst/>
          </a:prstGeom>
        </p:spPr>
      </p:pic>
      <p:sp>
        <p:nvSpPr>
          <p:cNvPr id="14" name="Owal 13" descr="Kilka podniesionych rąk wskazujących gotowość do odpowiedzi na pytanie">
            <a:extLst>
              <a:ext uri="{FF2B5EF4-FFF2-40B4-BE49-F238E27FC236}">
                <a16:creationId xmlns="" xmlns:a16="http://schemas.microsoft.com/office/drawing/2014/main" id="{2A054BE1-7A03-414A-9308-C966AFF7A628}"/>
              </a:ext>
            </a:extLst>
          </p:cNvPr>
          <p:cNvSpPr/>
          <p:nvPr/>
        </p:nvSpPr>
        <p:spPr>
          <a:xfrm>
            <a:off x="21496153" y="444"/>
            <a:ext cx="3060000" cy="3060000"/>
          </a:xfrm>
          <a:prstGeom prst="ellipse">
            <a:avLst/>
          </a:prstGeom>
          <a:blipFill>
            <a:blip r:embed="rId11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 w="76200">
            <a:solidFill>
              <a:srgbClr val="FFC20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Grafika 3" descr="Segregacja odpadów kontur">
            <a:extLst>
              <a:ext uri="{FF2B5EF4-FFF2-40B4-BE49-F238E27FC236}">
                <a16:creationId xmlns="" xmlns:a16="http://schemas.microsoft.com/office/drawing/2014/main" id="{15E89B54-C47B-4BB4-BE34-6A5909B33C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32309" y="4563118"/>
            <a:ext cx="1704457" cy="1704457"/>
          </a:xfrm>
          <a:prstGeom prst="rect">
            <a:avLst/>
          </a:prstGeom>
        </p:spPr>
      </p:pic>
      <p:sp>
        <p:nvSpPr>
          <p:cNvPr id="17" name="Google Shape;160;p22">
            <a:extLst>
              <a:ext uri="{FF2B5EF4-FFF2-40B4-BE49-F238E27FC236}">
                <a16:creationId xmlns="" xmlns:a16="http://schemas.microsoft.com/office/drawing/2014/main" id="{A9671DE7-6B45-4C51-A43A-438EC4E3A848}"/>
              </a:ext>
            </a:extLst>
          </p:cNvPr>
          <p:cNvSpPr txBox="1"/>
          <p:nvPr/>
        </p:nvSpPr>
        <p:spPr>
          <a:xfrm>
            <a:off x="2498489" y="6405343"/>
            <a:ext cx="8806918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pPr algn="ctr"/>
            <a:r>
              <a:rPr lang="pl-PL" sz="4000" b="1" dirty="0">
                <a:solidFill>
                  <a:schemeClr val="lt1"/>
                </a:solidFill>
                <a:latin typeface="Roboto"/>
                <a:ea typeface="Roboto"/>
                <a:sym typeface="Roboto"/>
              </a:rPr>
              <a:t>opakowania</a:t>
            </a:r>
            <a:endParaRPr b="1" dirty="0"/>
          </a:p>
        </p:txBody>
      </p:sp>
      <p:sp>
        <p:nvSpPr>
          <p:cNvPr id="18" name="Google Shape;160;p22">
            <a:extLst>
              <a:ext uri="{FF2B5EF4-FFF2-40B4-BE49-F238E27FC236}">
                <a16:creationId xmlns="" xmlns:a16="http://schemas.microsoft.com/office/drawing/2014/main" id="{CB23826D-FD90-4A1D-B6EF-9BAD55B356F7}"/>
              </a:ext>
            </a:extLst>
          </p:cNvPr>
          <p:cNvSpPr txBox="1"/>
          <p:nvPr/>
        </p:nvSpPr>
        <p:spPr>
          <a:xfrm>
            <a:off x="2679085" y="3164134"/>
            <a:ext cx="8806918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pPr algn="ctr"/>
            <a:r>
              <a:rPr lang="pl-PL" sz="5400" b="1" dirty="0">
                <a:solidFill>
                  <a:schemeClr val="lt1"/>
                </a:solidFill>
                <a:latin typeface="Roboto"/>
                <a:ea typeface="Roboto"/>
                <a:sym typeface="Roboto"/>
              </a:rPr>
              <a:t>24%</a:t>
            </a:r>
            <a:endParaRPr sz="5400" b="1" dirty="0"/>
          </a:p>
        </p:txBody>
      </p:sp>
      <p:sp>
        <p:nvSpPr>
          <p:cNvPr id="19" name="Google Shape;160;p22">
            <a:extLst>
              <a:ext uri="{FF2B5EF4-FFF2-40B4-BE49-F238E27FC236}">
                <a16:creationId xmlns="" xmlns:a16="http://schemas.microsoft.com/office/drawing/2014/main" id="{76B8934B-813D-413C-80C6-CC27B409E5BC}"/>
              </a:ext>
            </a:extLst>
          </p:cNvPr>
          <p:cNvSpPr txBox="1"/>
          <p:nvPr/>
        </p:nvSpPr>
        <p:spPr>
          <a:xfrm>
            <a:off x="6992351" y="6317584"/>
            <a:ext cx="8806918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pPr algn="ctr"/>
            <a:r>
              <a:rPr lang="pl-PL" sz="4000" b="1" dirty="0">
                <a:solidFill>
                  <a:schemeClr val="lt1"/>
                </a:solidFill>
                <a:latin typeface="Roboto"/>
                <a:ea typeface="Roboto"/>
                <a:sym typeface="Roboto"/>
              </a:rPr>
              <a:t>technologia</a:t>
            </a:r>
            <a:endParaRPr b="1" dirty="0"/>
          </a:p>
        </p:txBody>
      </p:sp>
      <p:pic>
        <p:nvPicPr>
          <p:cNvPr id="9" name="Grafika 8" descr="Łańcuch bloków kontur">
            <a:extLst>
              <a:ext uri="{FF2B5EF4-FFF2-40B4-BE49-F238E27FC236}">
                <a16:creationId xmlns="" xmlns:a16="http://schemas.microsoft.com/office/drawing/2014/main" id="{264D6CA3-024B-4D36-9AA0-EDB0AB83D9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31604" y="4446498"/>
            <a:ext cx="1709408" cy="1709408"/>
          </a:xfrm>
          <a:prstGeom prst="rect">
            <a:avLst/>
          </a:prstGeom>
        </p:spPr>
      </p:pic>
      <p:sp>
        <p:nvSpPr>
          <p:cNvPr id="23" name="Google Shape;160;p22">
            <a:extLst>
              <a:ext uri="{FF2B5EF4-FFF2-40B4-BE49-F238E27FC236}">
                <a16:creationId xmlns="" xmlns:a16="http://schemas.microsoft.com/office/drawing/2014/main" id="{5EEB5A4E-4EE4-42D6-98DE-39480B981C21}"/>
              </a:ext>
            </a:extLst>
          </p:cNvPr>
          <p:cNvSpPr txBox="1"/>
          <p:nvPr/>
        </p:nvSpPr>
        <p:spPr>
          <a:xfrm>
            <a:off x="6973348" y="3199428"/>
            <a:ext cx="8806918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pPr algn="ctr"/>
            <a:r>
              <a:rPr lang="pl-PL" sz="5400" b="1" dirty="0">
                <a:solidFill>
                  <a:schemeClr val="lt1"/>
                </a:solidFill>
                <a:latin typeface="Roboto"/>
                <a:ea typeface="Roboto"/>
                <a:sym typeface="Roboto"/>
              </a:rPr>
              <a:t>21%</a:t>
            </a:r>
            <a:endParaRPr sz="5400" b="1" dirty="0"/>
          </a:p>
        </p:txBody>
      </p:sp>
      <p:sp>
        <p:nvSpPr>
          <p:cNvPr id="24" name="Google Shape;160;p22">
            <a:extLst>
              <a:ext uri="{FF2B5EF4-FFF2-40B4-BE49-F238E27FC236}">
                <a16:creationId xmlns="" xmlns:a16="http://schemas.microsoft.com/office/drawing/2014/main" id="{BC1423D4-839E-4050-8E5E-91135C0201A6}"/>
              </a:ext>
            </a:extLst>
          </p:cNvPr>
          <p:cNvSpPr txBox="1"/>
          <p:nvPr/>
        </p:nvSpPr>
        <p:spPr>
          <a:xfrm>
            <a:off x="1217459" y="11703026"/>
            <a:ext cx="3789204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pPr algn="ctr"/>
            <a:r>
              <a:rPr lang="pl-PL" sz="4000" b="1" dirty="0">
                <a:solidFill>
                  <a:schemeClr val="lt1"/>
                </a:solidFill>
                <a:latin typeface="Roboto"/>
                <a:ea typeface="Roboto"/>
                <a:sym typeface="Roboto"/>
              </a:rPr>
              <a:t>proces produkcyjny</a:t>
            </a:r>
            <a:endParaRPr b="1" dirty="0"/>
          </a:p>
        </p:txBody>
      </p:sp>
      <p:sp>
        <p:nvSpPr>
          <p:cNvPr id="26" name="Google Shape;160;p22">
            <a:extLst>
              <a:ext uri="{FF2B5EF4-FFF2-40B4-BE49-F238E27FC236}">
                <a16:creationId xmlns="" xmlns:a16="http://schemas.microsoft.com/office/drawing/2014/main" id="{05B380AA-E786-4998-BA41-1E6FFE369B39}"/>
              </a:ext>
            </a:extLst>
          </p:cNvPr>
          <p:cNvSpPr txBox="1"/>
          <p:nvPr/>
        </p:nvSpPr>
        <p:spPr>
          <a:xfrm>
            <a:off x="-1456134" y="8248586"/>
            <a:ext cx="8806918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pPr algn="ctr"/>
            <a:r>
              <a:rPr lang="pl-PL" sz="5400" b="1" dirty="0">
                <a:solidFill>
                  <a:schemeClr val="lt1"/>
                </a:solidFill>
                <a:latin typeface="Roboto"/>
                <a:ea typeface="Roboto"/>
                <a:sym typeface="Roboto"/>
              </a:rPr>
              <a:t>20%</a:t>
            </a:r>
            <a:endParaRPr sz="5400" b="1" dirty="0"/>
          </a:p>
        </p:txBody>
      </p:sp>
      <p:pic>
        <p:nvPicPr>
          <p:cNvPr id="12" name="Grafika 11" descr="Produkcja kontur">
            <a:extLst>
              <a:ext uri="{FF2B5EF4-FFF2-40B4-BE49-F238E27FC236}">
                <a16:creationId xmlns="" xmlns:a16="http://schemas.microsoft.com/office/drawing/2014/main" id="{D7E7A101-DE6E-43E9-8F00-26606761A8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146652" y="9373614"/>
            <a:ext cx="1930817" cy="1930817"/>
          </a:xfrm>
          <a:prstGeom prst="rect">
            <a:avLst/>
          </a:prstGeom>
        </p:spPr>
      </p:pic>
      <p:sp>
        <p:nvSpPr>
          <p:cNvPr id="27" name="Google Shape;160;p22">
            <a:extLst>
              <a:ext uri="{FF2B5EF4-FFF2-40B4-BE49-F238E27FC236}">
                <a16:creationId xmlns="" xmlns:a16="http://schemas.microsoft.com/office/drawing/2014/main" id="{B56C06B0-CCF3-4F93-8343-A600FB7D431C}"/>
              </a:ext>
            </a:extLst>
          </p:cNvPr>
          <p:cNvSpPr txBox="1"/>
          <p:nvPr/>
        </p:nvSpPr>
        <p:spPr>
          <a:xfrm>
            <a:off x="1057685" y="6355334"/>
            <a:ext cx="3779281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pPr algn="ctr"/>
            <a:r>
              <a:rPr lang="pl-PL" sz="4000" b="1" dirty="0">
                <a:solidFill>
                  <a:schemeClr val="lt1"/>
                </a:solidFill>
                <a:latin typeface="Roboto"/>
                <a:ea typeface="Roboto"/>
                <a:sym typeface="Roboto"/>
              </a:rPr>
              <a:t>odpady produkcyjne</a:t>
            </a:r>
            <a:endParaRPr b="1" dirty="0"/>
          </a:p>
        </p:txBody>
      </p:sp>
      <p:sp>
        <p:nvSpPr>
          <p:cNvPr id="28" name="Google Shape;160;p22">
            <a:extLst>
              <a:ext uri="{FF2B5EF4-FFF2-40B4-BE49-F238E27FC236}">
                <a16:creationId xmlns="" xmlns:a16="http://schemas.microsoft.com/office/drawing/2014/main" id="{603AFBDC-DC1F-429B-B7E4-868EDB81B5C5}"/>
              </a:ext>
            </a:extLst>
          </p:cNvPr>
          <p:cNvSpPr txBox="1"/>
          <p:nvPr/>
        </p:nvSpPr>
        <p:spPr>
          <a:xfrm>
            <a:off x="-110846" y="3207640"/>
            <a:ext cx="6065536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pPr algn="ctr"/>
            <a:r>
              <a:rPr lang="pl-PL" sz="5400" b="1" dirty="0">
                <a:solidFill>
                  <a:schemeClr val="lt1"/>
                </a:solidFill>
                <a:latin typeface="Roboto"/>
                <a:ea typeface="Roboto"/>
                <a:sym typeface="Roboto"/>
              </a:rPr>
              <a:t>42%</a:t>
            </a:r>
            <a:endParaRPr sz="5400" b="1" dirty="0"/>
          </a:p>
        </p:txBody>
      </p:sp>
      <p:pic>
        <p:nvPicPr>
          <p:cNvPr id="15" name="Grafika 14" descr="Śmieci kontur">
            <a:extLst>
              <a:ext uri="{FF2B5EF4-FFF2-40B4-BE49-F238E27FC236}">
                <a16:creationId xmlns="" xmlns:a16="http://schemas.microsoft.com/office/drawing/2014/main" id="{7AD285A1-4028-40A0-AB29-9DE4E87C545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036556" y="4420382"/>
            <a:ext cx="1684528" cy="1684528"/>
          </a:xfrm>
          <a:prstGeom prst="rect">
            <a:avLst/>
          </a:prstGeom>
        </p:spPr>
      </p:pic>
      <p:sp>
        <p:nvSpPr>
          <p:cNvPr id="31" name="Google Shape;160;p22">
            <a:extLst>
              <a:ext uri="{FF2B5EF4-FFF2-40B4-BE49-F238E27FC236}">
                <a16:creationId xmlns="" xmlns:a16="http://schemas.microsoft.com/office/drawing/2014/main" id="{DE16C1F9-24E0-4F3C-AC49-E9B6214545E0}"/>
              </a:ext>
            </a:extLst>
          </p:cNvPr>
          <p:cNvSpPr txBox="1"/>
          <p:nvPr/>
        </p:nvSpPr>
        <p:spPr>
          <a:xfrm>
            <a:off x="5187941" y="11799933"/>
            <a:ext cx="3789204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pPr algn="ctr"/>
            <a:r>
              <a:rPr lang="pl-PL" sz="4000" b="1" dirty="0">
                <a:solidFill>
                  <a:schemeClr val="lt1"/>
                </a:solidFill>
                <a:latin typeface="Roboto"/>
                <a:ea typeface="Roboto"/>
                <a:sym typeface="Roboto"/>
              </a:rPr>
              <a:t>symbioza przemysłowa</a:t>
            </a:r>
            <a:endParaRPr b="1" dirty="0"/>
          </a:p>
        </p:txBody>
      </p:sp>
      <p:sp>
        <p:nvSpPr>
          <p:cNvPr id="32" name="Google Shape;160;p22">
            <a:extLst>
              <a:ext uri="{FF2B5EF4-FFF2-40B4-BE49-F238E27FC236}">
                <a16:creationId xmlns="" xmlns:a16="http://schemas.microsoft.com/office/drawing/2014/main" id="{5F5DB68F-5462-4146-9002-D96DAA8B152D}"/>
              </a:ext>
            </a:extLst>
          </p:cNvPr>
          <p:cNvSpPr txBox="1"/>
          <p:nvPr/>
        </p:nvSpPr>
        <p:spPr>
          <a:xfrm>
            <a:off x="2679085" y="8198577"/>
            <a:ext cx="8806918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pPr algn="ctr"/>
            <a:r>
              <a:rPr lang="pl-PL" sz="5400" b="1" dirty="0">
                <a:solidFill>
                  <a:schemeClr val="lt1"/>
                </a:solidFill>
                <a:latin typeface="Roboto"/>
                <a:ea typeface="Roboto"/>
                <a:sym typeface="Roboto"/>
              </a:rPr>
              <a:t>12%</a:t>
            </a:r>
            <a:endParaRPr sz="5400" b="1" dirty="0"/>
          </a:p>
        </p:txBody>
      </p:sp>
      <p:pic>
        <p:nvPicPr>
          <p:cNvPr id="29" name="Grafika 28" descr="Na zdrowie kontur">
            <a:extLst>
              <a:ext uri="{FF2B5EF4-FFF2-40B4-BE49-F238E27FC236}">
                <a16:creationId xmlns="" xmlns:a16="http://schemas.microsoft.com/office/drawing/2014/main" id="{3A28D502-2E8C-4BC4-99D7-B165CBB4650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140040" y="9494602"/>
            <a:ext cx="1885007" cy="1885007"/>
          </a:xfrm>
          <a:prstGeom prst="rect">
            <a:avLst/>
          </a:prstGeom>
        </p:spPr>
      </p:pic>
      <p:sp>
        <p:nvSpPr>
          <p:cNvPr id="35" name="Google Shape;160;p22">
            <a:extLst>
              <a:ext uri="{FF2B5EF4-FFF2-40B4-BE49-F238E27FC236}">
                <a16:creationId xmlns="" xmlns:a16="http://schemas.microsoft.com/office/drawing/2014/main" id="{3AE45B31-E86F-4C93-B00D-DE4B884F4DFE}"/>
              </a:ext>
            </a:extLst>
          </p:cNvPr>
          <p:cNvSpPr txBox="1"/>
          <p:nvPr/>
        </p:nvSpPr>
        <p:spPr>
          <a:xfrm>
            <a:off x="9695131" y="11768890"/>
            <a:ext cx="3789204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pPr algn="ctr"/>
            <a:r>
              <a:rPr lang="pl-PL" sz="4000" b="1" dirty="0">
                <a:solidFill>
                  <a:schemeClr val="lt1"/>
                </a:solidFill>
                <a:latin typeface="Roboto"/>
                <a:ea typeface="Roboto"/>
                <a:sym typeface="Roboto"/>
              </a:rPr>
              <a:t>inne</a:t>
            </a:r>
            <a:endParaRPr b="1" dirty="0"/>
          </a:p>
        </p:txBody>
      </p:sp>
      <p:sp>
        <p:nvSpPr>
          <p:cNvPr id="36" name="Google Shape;160;p22">
            <a:extLst>
              <a:ext uri="{FF2B5EF4-FFF2-40B4-BE49-F238E27FC236}">
                <a16:creationId xmlns="" xmlns:a16="http://schemas.microsoft.com/office/drawing/2014/main" id="{58497C38-C08B-4095-9A84-63E5B1E5CC9D}"/>
              </a:ext>
            </a:extLst>
          </p:cNvPr>
          <p:cNvSpPr txBox="1"/>
          <p:nvPr/>
        </p:nvSpPr>
        <p:spPr>
          <a:xfrm>
            <a:off x="7211952" y="8235492"/>
            <a:ext cx="8806918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pPr algn="ctr"/>
            <a:r>
              <a:rPr lang="pl-PL" sz="5400" b="1" dirty="0">
                <a:solidFill>
                  <a:schemeClr val="lt1"/>
                </a:solidFill>
                <a:latin typeface="Roboto"/>
                <a:ea typeface="Roboto"/>
                <a:sym typeface="Roboto"/>
              </a:rPr>
              <a:t>3%</a:t>
            </a:r>
            <a:endParaRPr sz="5400" b="1" dirty="0"/>
          </a:p>
        </p:txBody>
      </p:sp>
      <p:pic>
        <p:nvPicPr>
          <p:cNvPr id="40" name="Grafika 39" descr="Komentarz — dodaj kontur">
            <a:extLst>
              <a:ext uri="{FF2B5EF4-FFF2-40B4-BE49-F238E27FC236}">
                <a16:creationId xmlns="" xmlns:a16="http://schemas.microsoft.com/office/drawing/2014/main" id="{8E74B750-08DF-4E95-B5F8-0EE8893E20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531604" y="9434120"/>
            <a:ext cx="2167614" cy="216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49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;p11">
            <a:extLst>
              <a:ext uri="{FF2B5EF4-FFF2-40B4-BE49-F238E27FC236}">
                <a16:creationId xmlns="" xmlns:a16="http://schemas.microsoft.com/office/drawing/2014/main" id="{DBF87783-DB42-41C0-BEEB-2DF928BA9E00}"/>
              </a:ext>
            </a:extLst>
          </p:cNvPr>
          <p:cNvSpPr/>
          <p:nvPr/>
        </p:nvSpPr>
        <p:spPr>
          <a:xfrm>
            <a:off x="20140" y="-187036"/>
            <a:ext cx="25369284" cy="14059681"/>
          </a:xfrm>
          <a:prstGeom prst="rect">
            <a:avLst/>
          </a:prstGeom>
          <a:solidFill>
            <a:srgbClr val="40404A">
              <a:alpha val="90000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lang="pl-PL" sz="3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17220664" y="945669"/>
            <a:ext cx="4305836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działania</a:t>
            </a:r>
            <a:endParaRPr sz="70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18556195" y="2209781"/>
            <a:ext cx="2258509" cy="118872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>
              <a:solidFill>
                <a:srgbClr val="FFC20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9C57AD5-C252-41FB-A68B-357F229A5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16" y="-187036"/>
            <a:ext cx="1738825" cy="2600820"/>
          </a:xfrm>
          <a:prstGeom prst="rect">
            <a:avLst/>
          </a:prstGeom>
        </p:spPr>
      </p:pic>
      <p:sp>
        <p:nvSpPr>
          <p:cNvPr id="16" name="Google Shape;160;p22">
            <a:extLst>
              <a:ext uri="{FF2B5EF4-FFF2-40B4-BE49-F238E27FC236}">
                <a16:creationId xmlns="" xmlns:a16="http://schemas.microsoft.com/office/drawing/2014/main" id="{C4D2169C-49C0-4784-B191-FCC21CEA099B}"/>
              </a:ext>
            </a:extLst>
          </p:cNvPr>
          <p:cNvSpPr txBox="1"/>
          <p:nvPr/>
        </p:nvSpPr>
        <p:spPr>
          <a:xfrm>
            <a:off x="3619124" y="1090483"/>
            <a:ext cx="13144875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ODPADY PRODUKCYJNE</a:t>
            </a:r>
          </a:p>
        </p:txBody>
      </p:sp>
      <p:pic>
        <p:nvPicPr>
          <p:cNvPr id="3" name="Grafika 2" descr="Wykres słupkowy kontur">
            <a:extLst>
              <a:ext uri="{FF2B5EF4-FFF2-40B4-BE49-F238E27FC236}">
                <a16:creationId xmlns="" xmlns:a16="http://schemas.microsoft.com/office/drawing/2014/main" id="{7679025E-1251-4A1A-AF3E-1E3D49BB5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54862" y="945669"/>
            <a:ext cx="914400" cy="914400"/>
          </a:xfrm>
          <a:prstGeom prst="rect">
            <a:avLst/>
          </a:prstGeom>
        </p:spPr>
      </p:pic>
      <p:sp>
        <p:nvSpPr>
          <p:cNvPr id="14" name="Owal 13" descr="Kilka podniesionych rąk wskazujących gotowość do odpowiedzi na pytanie">
            <a:extLst>
              <a:ext uri="{FF2B5EF4-FFF2-40B4-BE49-F238E27FC236}">
                <a16:creationId xmlns="" xmlns:a16="http://schemas.microsoft.com/office/drawing/2014/main" id="{2A054BE1-7A03-414A-9308-C966AFF7A628}"/>
              </a:ext>
            </a:extLst>
          </p:cNvPr>
          <p:cNvSpPr/>
          <p:nvPr/>
        </p:nvSpPr>
        <p:spPr>
          <a:xfrm>
            <a:off x="21496153" y="444"/>
            <a:ext cx="3060000" cy="3060000"/>
          </a:xfrm>
          <a:prstGeom prst="ellipse">
            <a:avLst/>
          </a:prstGeom>
          <a:blipFill>
            <a:blip r:embed="rId11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 w="76200">
            <a:solidFill>
              <a:srgbClr val="FFC20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pole tekstowe 7"/>
          <p:cNvSpPr txBox="1"/>
          <p:nvPr/>
        </p:nvSpPr>
        <p:spPr>
          <a:xfrm>
            <a:off x="1430215" y="4554276"/>
            <a:ext cx="2182836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l-PL" sz="5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segregacja i przekazanie do ponownego przetworzenia </a:t>
            </a:r>
            <a:r>
              <a:rPr lang="pl-PL" sz="54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– 90%</a:t>
            </a:r>
          </a:p>
          <a:p>
            <a:pPr>
              <a:lnSpc>
                <a:spcPct val="200000"/>
              </a:lnSpc>
            </a:pPr>
            <a:r>
              <a:rPr lang="pl-PL" sz="5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bezpośrednie ponowne wykorzystanie do bieżącej działalności </a:t>
            </a:r>
            <a:r>
              <a:rPr lang="pl-PL" sz="54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– 43%</a:t>
            </a:r>
          </a:p>
          <a:p>
            <a:pPr>
              <a:lnSpc>
                <a:spcPct val="200000"/>
              </a:lnSpc>
            </a:pPr>
            <a:r>
              <a:rPr lang="pl-PL" sz="5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wykorzystanie do produkcji energii </a:t>
            </a:r>
            <a:r>
              <a:rPr lang="pl-PL" sz="54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– 11%</a:t>
            </a:r>
          </a:p>
          <a:p>
            <a:pPr>
              <a:lnSpc>
                <a:spcPct val="200000"/>
              </a:lnSpc>
            </a:pP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686150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;p11">
            <a:extLst>
              <a:ext uri="{FF2B5EF4-FFF2-40B4-BE49-F238E27FC236}">
                <a16:creationId xmlns="" xmlns:a16="http://schemas.microsoft.com/office/drawing/2014/main" id="{DBF87783-DB42-41C0-BEEB-2DF928BA9E00}"/>
              </a:ext>
            </a:extLst>
          </p:cNvPr>
          <p:cNvSpPr/>
          <p:nvPr/>
        </p:nvSpPr>
        <p:spPr>
          <a:xfrm>
            <a:off x="20140" y="-187036"/>
            <a:ext cx="25369284" cy="14059681"/>
          </a:xfrm>
          <a:prstGeom prst="rect">
            <a:avLst/>
          </a:prstGeom>
          <a:solidFill>
            <a:srgbClr val="40404A">
              <a:alpha val="90000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lang="pl-PL" sz="3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17220664" y="945669"/>
            <a:ext cx="4305836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działania</a:t>
            </a:r>
            <a:endParaRPr sz="70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18556195" y="2209781"/>
            <a:ext cx="2258509" cy="118872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>
              <a:solidFill>
                <a:srgbClr val="FFC20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9C57AD5-C252-41FB-A68B-357F229A5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16" y="-187036"/>
            <a:ext cx="1738825" cy="2600820"/>
          </a:xfrm>
          <a:prstGeom prst="rect">
            <a:avLst/>
          </a:prstGeom>
        </p:spPr>
      </p:pic>
      <p:sp>
        <p:nvSpPr>
          <p:cNvPr id="16" name="Google Shape;160;p22">
            <a:extLst>
              <a:ext uri="{FF2B5EF4-FFF2-40B4-BE49-F238E27FC236}">
                <a16:creationId xmlns="" xmlns:a16="http://schemas.microsoft.com/office/drawing/2014/main" id="{C4D2169C-49C0-4784-B191-FCC21CEA099B}"/>
              </a:ext>
            </a:extLst>
          </p:cNvPr>
          <p:cNvSpPr txBox="1"/>
          <p:nvPr/>
        </p:nvSpPr>
        <p:spPr>
          <a:xfrm>
            <a:off x="3619124" y="1090483"/>
            <a:ext cx="13144875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OPAKOWANIA</a:t>
            </a:r>
          </a:p>
        </p:txBody>
      </p:sp>
      <p:pic>
        <p:nvPicPr>
          <p:cNvPr id="3" name="Grafika 2" descr="Wykres słupkowy kontur">
            <a:extLst>
              <a:ext uri="{FF2B5EF4-FFF2-40B4-BE49-F238E27FC236}">
                <a16:creationId xmlns="" xmlns:a16="http://schemas.microsoft.com/office/drawing/2014/main" id="{7679025E-1251-4A1A-AF3E-1E3D49BB5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54862" y="945669"/>
            <a:ext cx="914400" cy="914400"/>
          </a:xfrm>
          <a:prstGeom prst="rect">
            <a:avLst/>
          </a:prstGeom>
        </p:spPr>
      </p:pic>
      <p:sp>
        <p:nvSpPr>
          <p:cNvPr id="14" name="Owal 13" descr="Kilka podniesionych rąk wskazujących gotowość do odpowiedzi na pytanie">
            <a:extLst>
              <a:ext uri="{FF2B5EF4-FFF2-40B4-BE49-F238E27FC236}">
                <a16:creationId xmlns="" xmlns:a16="http://schemas.microsoft.com/office/drawing/2014/main" id="{2A054BE1-7A03-414A-9308-C966AFF7A628}"/>
              </a:ext>
            </a:extLst>
          </p:cNvPr>
          <p:cNvSpPr/>
          <p:nvPr/>
        </p:nvSpPr>
        <p:spPr>
          <a:xfrm>
            <a:off x="21496153" y="444"/>
            <a:ext cx="3060000" cy="3060000"/>
          </a:xfrm>
          <a:prstGeom prst="ellipse">
            <a:avLst/>
          </a:prstGeom>
          <a:blipFill>
            <a:blip r:embed="rId11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 w="76200">
            <a:solidFill>
              <a:srgbClr val="FFC20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pole tekstowe 7"/>
          <p:cNvSpPr txBox="1"/>
          <p:nvPr/>
        </p:nvSpPr>
        <p:spPr>
          <a:xfrm>
            <a:off x="1731709" y="3875903"/>
            <a:ext cx="21992492" cy="901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l-PL" sz="5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rezygnacja ze zbędnych dodatkowych opakowań, które nie służą zabezpieczeniu produktu </a:t>
            </a:r>
            <a:r>
              <a:rPr lang="pl-PL" sz="54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- 71%</a:t>
            </a:r>
          </a:p>
          <a:p>
            <a:pPr>
              <a:lnSpc>
                <a:spcPct val="200000"/>
              </a:lnSpc>
            </a:pPr>
            <a:r>
              <a:rPr lang="pl-PL" sz="5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zmiana technologiczna w kierunku materiałów poddających się recyklingowi </a:t>
            </a:r>
            <a:r>
              <a:rPr lang="pl-PL" sz="54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– 53</a:t>
            </a:r>
            <a:r>
              <a:rPr lang="pl-PL" sz="54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</a:p>
          <a:p>
            <a:pPr>
              <a:lnSpc>
                <a:spcPct val="200000"/>
              </a:lnSpc>
            </a:pPr>
            <a:r>
              <a:rPr lang="pl-PL" sz="5400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wprowadzanie </a:t>
            </a:r>
            <a:r>
              <a:rPr lang="pl-PL" sz="5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systemu kaucyjnego i zwrotu opakowań </a:t>
            </a:r>
            <a:r>
              <a:rPr lang="pl-PL" sz="54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– 24% </a:t>
            </a:r>
          </a:p>
          <a:p>
            <a:pPr>
              <a:lnSpc>
                <a:spcPct val="200000"/>
              </a:lnSpc>
            </a:pP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279984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;p11">
            <a:extLst>
              <a:ext uri="{FF2B5EF4-FFF2-40B4-BE49-F238E27FC236}">
                <a16:creationId xmlns="" xmlns:a16="http://schemas.microsoft.com/office/drawing/2014/main" id="{DBF87783-DB42-41C0-BEEB-2DF928BA9E00}"/>
              </a:ext>
            </a:extLst>
          </p:cNvPr>
          <p:cNvSpPr/>
          <p:nvPr/>
        </p:nvSpPr>
        <p:spPr>
          <a:xfrm>
            <a:off x="20140" y="-187036"/>
            <a:ext cx="25369284" cy="14059681"/>
          </a:xfrm>
          <a:prstGeom prst="rect">
            <a:avLst/>
          </a:prstGeom>
          <a:solidFill>
            <a:srgbClr val="40404A">
              <a:alpha val="90000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lang="pl-PL" sz="3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17220664" y="945669"/>
            <a:ext cx="4305836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działania</a:t>
            </a:r>
            <a:endParaRPr sz="70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18556195" y="2209781"/>
            <a:ext cx="2258509" cy="118872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>
              <a:solidFill>
                <a:srgbClr val="FFC20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9C57AD5-C252-41FB-A68B-357F229A5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16" y="-187036"/>
            <a:ext cx="1738825" cy="2600820"/>
          </a:xfrm>
          <a:prstGeom prst="rect">
            <a:avLst/>
          </a:prstGeom>
        </p:spPr>
      </p:pic>
      <p:sp>
        <p:nvSpPr>
          <p:cNvPr id="16" name="Google Shape;160;p22">
            <a:extLst>
              <a:ext uri="{FF2B5EF4-FFF2-40B4-BE49-F238E27FC236}">
                <a16:creationId xmlns="" xmlns:a16="http://schemas.microsoft.com/office/drawing/2014/main" id="{C4D2169C-49C0-4784-B191-FCC21CEA099B}"/>
              </a:ext>
            </a:extLst>
          </p:cNvPr>
          <p:cNvSpPr txBox="1"/>
          <p:nvPr/>
        </p:nvSpPr>
        <p:spPr>
          <a:xfrm>
            <a:off x="3619124" y="1090483"/>
            <a:ext cx="13144875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PROCES PRODUKCYJNY</a:t>
            </a:r>
          </a:p>
        </p:txBody>
      </p:sp>
      <p:pic>
        <p:nvPicPr>
          <p:cNvPr id="3" name="Grafika 2" descr="Wykres słupkowy kontur">
            <a:extLst>
              <a:ext uri="{FF2B5EF4-FFF2-40B4-BE49-F238E27FC236}">
                <a16:creationId xmlns="" xmlns:a16="http://schemas.microsoft.com/office/drawing/2014/main" id="{7679025E-1251-4A1A-AF3E-1E3D49BB5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54862" y="945669"/>
            <a:ext cx="914400" cy="914400"/>
          </a:xfrm>
          <a:prstGeom prst="rect">
            <a:avLst/>
          </a:prstGeom>
        </p:spPr>
      </p:pic>
      <p:sp>
        <p:nvSpPr>
          <p:cNvPr id="14" name="Owal 13" descr="Kilka podniesionych rąk wskazujących gotowość do odpowiedzi na pytanie">
            <a:extLst>
              <a:ext uri="{FF2B5EF4-FFF2-40B4-BE49-F238E27FC236}">
                <a16:creationId xmlns="" xmlns:a16="http://schemas.microsoft.com/office/drawing/2014/main" id="{2A054BE1-7A03-414A-9308-C966AFF7A628}"/>
              </a:ext>
            </a:extLst>
          </p:cNvPr>
          <p:cNvSpPr/>
          <p:nvPr/>
        </p:nvSpPr>
        <p:spPr>
          <a:xfrm>
            <a:off x="21496153" y="444"/>
            <a:ext cx="3060000" cy="3060000"/>
          </a:xfrm>
          <a:prstGeom prst="ellipse">
            <a:avLst/>
          </a:prstGeom>
          <a:blipFill>
            <a:blip r:embed="rId11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 w="76200">
            <a:solidFill>
              <a:srgbClr val="FFC20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pole tekstowe 7"/>
          <p:cNvSpPr txBox="1"/>
          <p:nvPr/>
        </p:nvSpPr>
        <p:spPr>
          <a:xfrm>
            <a:off x="703385" y="4554276"/>
            <a:ext cx="23305477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l-PL" sz="5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wykorzystanie materiałów z recyklingu do produkcji podstawowej </a:t>
            </a:r>
            <a:r>
              <a:rPr lang="pl-PL" sz="54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– 56%</a:t>
            </a:r>
          </a:p>
          <a:p>
            <a:pPr>
              <a:lnSpc>
                <a:spcPct val="200000"/>
              </a:lnSpc>
            </a:pPr>
            <a:r>
              <a:rPr lang="pl-PL" sz="5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odzyskiwanie energii (energia odpadowa) do kolejnych procesów produkcyjnych </a:t>
            </a:r>
            <a:r>
              <a:rPr lang="pl-PL" sz="54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– 36</a:t>
            </a:r>
            <a:r>
              <a:rPr lang="pl-PL" sz="54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</a:p>
          <a:p>
            <a:pPr>
              <a:lnSpc>
                <a:spcPct val="200000"/>
              </a:lnSpc>
            </a:pPr>
            <a:r>
              <a:rPr lang="pl-PL" sz="5400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zamknięty </a:t>
            </a:r>
            <a:r>
              <a:rPr lang="pl-PL" sz="5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obieg wody do celów przemysłowych </a:t>
            </a:r>
            <a:r>
              <a:rPr lang="pl-PL" sz="54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– </a:t>
            </a:r>
            <a:r>
              <a:rPr lang="pl-PL" sz="54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24%</a:t>
            </a:r>
          </a:p>
          <a:p>
            <a:pPr>
              <a:lnSpc>
                <a:spcPct val="200000"/>
              </a:lnSpc>
            </a:pP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500130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;p11">
            <a:extLst>
              <a:ext uri="{FF2B5EF4-FFF2-40B4-BE49-F238E27FC236}">
                <a16:creationId xmlns="" xmlns:a16="http://schemas.microsoft.com/office/drawing/2014/main" id="{DBF87783-DB42-41C0-BEEB-2DF928BA9E00}"/>
              </a:ext>
            </a:extLst>
          </p:cNvPr>
          <p:cNvSpPr/>
          <p:nvPr/>
        </p:nvSpPr>
        <p:spPr>
          <a:xfrm>
            <a:off x="20140" y="-187036"/>
            <a:ext cx="25369284" cy="14059681"/>
          </a:xfrm>
          <a:prstGeom prst="rect">
            <a:avLst/>
          </a:prstGeom>
          <a:solidFill>
            <a:srgbClr val="40404A">
              <a:alpha val="90000"/>
            </a:srgbClr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lang="pl-PL" sz="3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17220664" y="945669"/>
            <a:ext cx="4305836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działania</a:t>
            </a:r>
            <a:endParaRPr sz="70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18556195" y="2209781"/>
            <a:ext cx="2258509" cy="118872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3600">
              <a:solidFill>
                <a:srgbClr val="FFC20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9C57AD5-C252-41FB-A68B-357F229A5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16" y="-187036"/>
            <a:ext cx="1738825" cy="2600820"/>
          </a:xfrm>
          <a:prstGeom prst="rect">
            <a:avLst/>
          </a:prstGeom>
        </p:spPr>
      </p:pic>
      <p:sp>
        <p:nvSpPr>
          <p:cNvPr id="16" name="Google Shape;160;p22">
            <a:extLst>
              <a:ext uri="{FF2B5EF4-FFF2-40B4-BE49-F238E27FC236}">
                <a16:creationId xmlns="" xmlns:a16="http://schemas.microsoft.com/office/drawing/2014/main" id="{C4D2169C-49C0-4784-B191-FCC21CEA099B}"/>
              </a:ext>
            </a:extLst>
          </p:cNvPr>
          <p:cNvSpPr txBox="1"/>
          <p:nvPr/>
        </p:nvSpPr>
        <p:spPr>
          <a:xfrm>
            <a:off x="3619124" y="1090483"/>
            <a:ext cx="13144875" cy="13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noAutofit/>
          </a:bodyPr>
          <a:lstStyle/>
          <a:p>
            <a:r>
              <a:rPr lang="pl-PL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TECHNOLOGIA</a:t>
            </a:r>
          </a:p>
        </p:txBody>
      </p:sp>
      <p:pic>
        <p:nvPicPr>
          <p:cNvPr id="3" name="Grafika 2" descr="Wykres słupkowy kontur">
            <a:extLst>
              <a:ext uri="{FF2B5EF4-FFF2-40B4-BE49-F238E27FC236}">
                <a16:creationId xmlns="" xmlns:a16="http://schemas.microsoft.com/office/drawing/2014/main" id="{7679025E-1251-4A1A-AF3E-1E3D49BB5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54862" y="945669"/>
            <a:ext cx="914400" cy="914400"/>
          </a:xfrm>
          <a:prstGeom prst="rect">
            <a:avLst/>
          </a:prstGeom>
        </p:spPr>
      </p:pic>
      <p:sp>
        <p:nvSpPr>
          <p:cNvPr id="14" name="Owal 13" descr="Kilka podniesionych rąk wskazujących gotowość do odpowiedzi na pytanie">
            <a:extLst>
              <a:ext uri="{FF2B5EF4-FFF2-40B4-BE49-F238E27FC236}">
                <a16:creationId xmlns="" xmlns:a16="http://schemas.microsoft.com/office/drawing/2014/main" id="{2A054BE1-7A03-414A-9308-C966AFF7A628}"/>
              </a:ext>
            </a:extLst>
          </p:cNvPr>
          <p:cNvSpPr/>
          <p:nvPr/>
        </p:nvSpPr>
        <p:spPr>
          <a:xfrm>
            <a:off x="21496153" y="444"/>
            <a:ext cx="3060000" cy="3060000"/>
          </a:xfrm>
          <a:prstGeom prst="ellipse">
            <a:avLst/>
          </a:prstGeom>
          <a:blipFill>
            <a:blip r:embed="rId11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 w="76200">
            <a:solidFill>
              <a:srgbClr val="FFC20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pole tekstowe 7"/>
          <p:cNvSpPr txBox="1"/>
          <p:nvPr/>
        </p:nvSpPr>
        <p:spPr>
          <a:xfrm>
            <a:off x="1430215" y="4554276"/>
            <a:ext cx="2182836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l-PL" sz="5400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stosowanie </a:t>
            </a:r>
            <a:r>
              <a:rPr lang="pl-PL" sz="5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bardziej trwałych materiałów </a:t>
            </a:r>
            <a:r>
              <a:rPr lang="pl-PL" sz="54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– 67%</a:t>
            </a:r>
          </a:p>
          <a:p>
            <a:pPr>
              <a:lnSpc>
                <a:spcPct val="200000"/>
              </a:lnSpc>
            </a:pPr>
            <a:r>
              <a:rPr lang="pl-PL" sz="5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umożliwienie napraw produktu, wymianę podzespołów, regeneracje, </a:t>
            </a:r>
            <a:r>
              <a:rPr lang="pl-PL" sz="5400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odświeżanie</a:t>
            </a:r>
            <a:r>
              <a:rPr lang="pl-PL" sz="5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l-PL" sz="54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– 65%</a:t>
            </a:r>
          </a:p>
          <a:p>
            <a:pPr>
              <a:lnSpc>
                <a:spcPct val="200000"/>
              </a:lnSpc>
            </a:pPr>
            <a:r>
              <a:rPr lang="pl-PL" sz="5400" dirty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konserwacja</a:t>
            </a:r>
            <a:r>
              <a:rPr lang="pl-PL" sz="5400" b="1" dirty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 – 55%</a:t>
            </a:r>
          </a:p>
        </p:txBody>
      </p:sp>
    </p:spTree>
    <p:extLst>
      <p:ext uri="{BB962C8B-B14F-4D97-AF65-F5344CB8AC3E}">
        <p14:creationId xmlns:p14="http://schemas.microsoft.com/office/powerpoint/2010/main" val="189491520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tartup2">
      <a:dk1>
        <a:srgbClr val="1B243B"/>
      </a:dk1>
      <a:lt1>
        <a:srgbClr val="FFFFFF"/>
      </a:lt1>
      <a:dk2>
        <a:srgbClr val="494949"/>
      </a:dk2>
      <a:lt2>
        <a:srgbClr val="FFFFFF"/>
      </a:lt2>
      <a:accent1>
        <a:srgbClr val="00B7D5"/>
      </a:accent1>
      <a:accent2>
        <a:srgbClr val="03D1AF"/>
      </a:accent2>
      <a:accent3>
        <a:srgbClr val="E69E00"/>
      </a:accent3>
      <a:accent4>
        <a:srgbClr val="FF7043"/>
      </a:accent4>
      <a:accent5>
        <a:srgbClr val="2E2E35"/>
      </a:accent5>
      <a:accent6>
        <a:srgbClr val="999AA0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</TotalTime>
  <Words>460</Words>
  <Application>Microsoft Office PowerPoint</Application>
  <PresentationFormat>Niestandardowy</PresentationFormat>
  <Paragraphs>118</Paragraphs>
  <Slides>22</Slides>
  <Notes>22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8" baseType="lpstr">
      <vt:lpstr>Arial</vt:lpstr>
      <vt:lpstr>Lato</vt:lpstr>
      <vt:lpstr>Roboto</vt:lpstr>
      <vt:lpstr>Calibri</vt:lpstr>
      <vt:lpstr>Times New Roman</vt:lpstr>
      <vt:lpstr>Default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Magdalena Danek</dc:creator>
  <cp:lastModifiedBy>Poniewski, Rafał</cp:lastModifiedBy>
  <cp:revision>32</cp:revision>
  <dcterms:modified xsi:type="dcterms:W3CDTF">2022-05-26T09:58:42Z</dcterms:modified>
</cp:coreProperties>
</file>